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45"/>
  </p:notesMasterIdLst>
  <p:handoutMasterIdLst>
    <p:handoutMasterId r:id="rId46"/>
  </p:handoutMasterIdLst>
  <p:sldIdLst>
    <p:sldId id="256" r:id="rId6"/>
    <p:sldId id="262" r:id="rId7"/>
    <p:sldId id="2145708402" r:id="rId8"/>
    <p:sldId id="296" r:id="rId9"/>
    <p:sldId id="2145708406" r:id="rId10"/>
    <p:sldId id="2145708419" r:id="rId11"/>
    <p:sldId id="2145708403" r:id="rId12"/>
    <p:sldId id="2145708404" r:id="rId13"/>
    <p:sldId id="2145708405" r:id="rId14"/>
    <p:sldId id="2145708413" r:id="rId15"/>
    <p:sldId id="2145708414" r:id="rId16"/>
    <p:sldId id="2145708411" r:id="rId17"/>
    <p:sldId id="2145708407" r:id="rId18"/>
    <p:sldId id="2145708420" r:id="rId19"/>
    <p:sldId id="2145708424" r:id="rId20"/>
    <p:sldId id="2145708425" r:id="rId21"/>
    <p:sldId id="2145708426" r:id="rId22"/>
    <p:sldId id="2145708429" r:id="rId23"/>
    <p:sldId id="2145708430" r:id="rId24"/>
    <p:sldId id="2145708435" r:id="rId25"/>
    <p:sldId id="2145708432" r:id="rId26"/>
    <p:sldId id="2145708433" r:id="rId27"/>
    <p:sldId id="2145708434" r:id="rId28"/>
    <p:sldId id="2145708431" r:id="rId29"/>
    <p:sldId id="2145708439" r:id="rId30"/>
    <p:sldId id="2145708438" r:id="rId31"/>
    <p:sldId id="2145708440" r:id="rId32"/>
    <p:sldId id="2145708408" r:id="rId33"/>
    <p:sldId id="2145708442" r:id="rId34"/>
    <p:sldId id="2145708443" r:id="rId35"/>
    <p:sldId id="2145708409" r:id="rId36"/>
    <p:sldId id="2145708410" r:id="rId37"/>
    <p:sldId id="2145708412" r:id="rId38"/>
    <p:sldId id="2145708415" r:id="rId39"/>
    <p:sldId id="2145708416" r:id="rId40"/>
    <p:sldId id="2145708417" r:id="rId41"/>
    <p:sldId id="2145708418" r:id="rId42"/>
    <p:sldId id="280" r:id="rId43"/>
    <p:sldId id="295" r:id="rId4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543" userDrawn="1">
          <p15:clr>
            <a:srgbClr val="A4A3A4"/>
          </p15:clr>
        </p15:guide>
        <p15:guide id="2" pos="393"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rl, Michael" initials="KM" lastIdx="1" clrIdx="0">
    <p:extLst>
      <p:ext uri="{19B8F6BF-5375-455C-9EA6-DF929625EA0E}">
        <p15:presenceInfo xmlns:p15="http://schemas.microsoft.com/office/powerpoint/2012/main" userId="S-1-5-21-1156737867-681972312-1097073633-55472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9117E"/>
    <a:srgbClr val="FFFFFF"/>
    <a:srgbClr val="00658B"/>
    <a:srgbClr val="94B333"/>
    <a:srgbClr val="E8C220"/>
    <a:srgbClr val="BE9600"/>
    <a:srgbClr val="FFDDAB"/>
    <a:srgbClr val="1F5669"/>
    <a:srgbClr val="5DC1FF"/>
    <a:srgbClr val="37B0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509" autoAdjust="0"/>
    <p:restoredTop sz="57332" autoAdjust="0"/>
  </p:normalViewPr>
  <p:slideViewPr>
    <p:cSldViewPr snapToGrid="0" showGuides="1">
      <p:cViewPr varScale="1">
        <p:scale>
          <a:sx n="44" d="100"/>
          <a:sy n="44" d="100"/>
        </p:scale>
        <p:origin x="1732" y="40"/>
      </p:cViewPr>
      <p:guideLst>
        <p:guide orient="horz" pos="3543"/>
        <p:guide pos="393"/>
      </p:guideLst>
    </p:cSldViewPr>
  </p:slid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75" d="100"/>
          <a:sy n="75" d="100"/>
        </p:scale>
        <p:origin x="1911" y="5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E3CC217A-F9D7-47C3-B542-AAA915BA419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6E7CD6EC-38D3-4F9F-824F-27FD60C73D3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0980D6-5DF0-463D-BFB7-BC7EA5530348}" type="datetimeFigureOut">
              <a:rPr lang="de-DE" smtClean="0"/>
              <a:t>05.02.2025</a:t>
            </a:fld>
            <a:endParaRPr lang="de-DE"/>
          </a:p>
        </p:txBody>
      </p:sp>
      <p:sp>
        <p:nvSpPr>
          <p:cNvPr id="4" name="Fußzeilenplatzhalter 3">
            <a:extLst>
              <a:ext uri="{FF2B5EF4-FFF2-40B4-BE49-F238E27FC236}">
                <a16:creationId xmlns:a16="http://schemas.microsoft.com/office/drawing/2014/main" id="{2D3B72A2-2A97-46A2-B0E6-3DFA689BB9E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7F749A1E-B8C3-415F-AC4C-200E5AD7884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AD9C69D-BBB7-4804-A517-DD8710202B55}" type="slidenum">
              <a:rPr lang="de-DE" smtClean="0"/>
              <a:t>‹Nr.›</a:t>
            </a:fld>
            <a:endParaRPr lang="de-DE"/>
          </a:p>
        </p:txBody>
      </p:sp>
    </p:spTree>
    <p:extLst>
      <p:ext uri="{BB962C8B-B14F-4D97-AF65-F5344CB8AC3E}">
        <p14:creationId xmlns:p14="http://schemas.microsoft.com/office/powerpoint/2010/main" val="3515584917"/>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535C94-B646-4D4D-A5E3-882C7E78FF5D}" type="datetimeFigureOut">
              <a:rPr lang="de-DE" smtClean="0"/>
              <a:t>05.02.2025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28433A-3D12-444A-8A1F-2969B3EF30AF}" type="slidenum">
              <a:rPr lang="de-DE" smtClean="0"/>
              <a:t>‹Nr.›</a:t>
            </a:fld>
            <a:endParaRPr lang="de-DE"/>
          </a:p>
        </p:txBody>
      </p:sp>
    </p:spTree>
    <p:extLst>
      <p:ext uri="{BB962C8B-B14F-4D97-AF65-F5344CB8AC3E}">
        <p14:creationId xmlns:p14="http://schemas.microsoft.com/office/powerpoint/2010/main" val="31506157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our presentation Developing Dataspaces, Technical and Regulatory Basics. </a:t>
            </a:r>
          </a:p>
          <a:p>
            <a:endParaRPr lang="en-US" dirty="0"/>
          </a:p>
          <a:p>
            <a:r>
              <a:rPr lang="en-US" dirty="0"/>
              <a:t>My name is Martin Lanz and I am working for about one year in the DLR in the Institute for AI-Safety and Security. I will start with the technical introduction and my colleagues will then follow up with more in depth technical and also regulatory details.</a:t>
            </a:r>
            <a:endParaRPr lang="de-DE" dirty="0"/>
          </a:p>
        </p:txBody>
      </p:sp>
      <p:sp>
        <p:nvSpPr>
          <p:cNvPr id="4" name="Slide Number Placeholder 3"/>
          <p:cNvSpPr>
            <a:spLocks noGrp="1"/>
          </p:cNvSpPr>
          <p:nvPr>
            <p:ph type="sldNum" sz="quarter" idx="5"/>
          </p:nvPr>
        </p:nvSpPr>
        <p:spPr/>
        <p:txBody>
          <a:bodyPr/>
          <a:lstStyle/>
          <a:p>
            <a:fld id="{4C28433A-3D12-444A-8A1F-2969B3EF30AF}" type="slidenum">
              <a:rPr lang="de-DE" smtClean="0"/>
              <a:t>1</a:t>
            </a:fld>
            <a:endParaRPr lang="de-DE"/>
          </a:p>
        </p:txBody>
      </p:sp>
    </p:spTree>
    <p:extLst>
      <p:ext uri="{BB962C8B-B14F-4D97-AF65-F5344CB8AC3E}">
        <p14:creationId xmlns:p14="http://schemas.microsoft.com/office/powerpoint/2010/main" val="177161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10</a:t>
            </a:fld>
            <a:endParaRPr lang="de-DE"/>
          </a:p>
        </p:txBody>
      </p:sp>
    </p:spTree>
    <p:extLst>
      <p:ext uri="{BB962C8B-B14F-4D97-AF65-F5344CB8AC3E}">
        <p14:creationId xmlns:p14="http://schemas.microsoft.com/office/powerpoint/2010/main" val="36439868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Starting with the Dataspace participants we can see a consumer participant Alice and a Provider participant Bob, which we will use throughout this example. Of course the Dataspace is not limited to just two users, in theory we can have as many users as our infrastructures resources can handle.</a:t>
            </a:r>
            <a:br>
              <a:rPr lang="en-US" dirty="0"/>
            </a:br>
            <a:br>
              <a:rPr lang="en-US" dirty="0"/>
            </a:br>
            <a:r>
              <a:rPr lang="en-US" dirty="0"/>
              <a:t> What is important to understand here is that the Data Storages are located at the users facilities and sharing will always be handled in a decentralized fashion which is indicated by the arrow which goes from Provider to Consumer, circumventing the infrastructure box in the middle.</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11</a:t>
            </a:fld>
            <a:endParaRPr lang="de-DE"/>
          </a:p>
        </p:txBody>
      </p:sp>
    </p:spTree>
    <p:extLst>
      <p:ext uri="{BB962C8B-B14F-4D97-AF65-F5344CB8AC3E}">
        <p14:creationId xmlns:p14="http://schemas.microsoft.com/office/powerpoint/2010/main" val="8712447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So that opens the question, why do we need all this infrastructure if Bob could simply send its data directly to Alice. So lets dive a bit deeper into what the infrastructure does and how it can be used if Bob, as the provider wants to share some data with Alice as the consumer.</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12</a:t>
            </a:fld>
            <a:endParaRPr lang="de-DE"/>
          </a:p>
        </p:txBody>
      </p:sp>
    </p:spTree>
    <p:extLst>
      <p:ext uri="{BB962C8B-B14F-4D97-AF65-F5344CB8AC3E}">
        <p14:creationId xmlns:p14="http://schemas.microsoft.com/office/powerpoint/2010/main" val="329205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Here you can see our frontend and the two participants Bob and Alice. This is where the participants can interact with the dataspace using its core functionalities. </a:t>
            </a:r>
            <a:br>
              <a:rPr lang="en-US" dirty="0"/>
            </a:br>
            <a:br>
              <a:rPr lang="en-US" dirty="0"/>
            </a:br>
            <a:endParaRPr lang="en-US" dirty="0"/>
          </a:p>
        </p:txBody>
      </p:sp>
      <p:sp>
        <p:nvSpPr>
          <p:cNvPr id="4" name="Foliennummernplatzhalter 3"/>
          <p:cNvSpPr>
            <a:spLocks noGrp="1"/>
          </p:cNvSpPr>
          <p:nvPr>
            <p:ph type="sldNum" sz="quarter" idx="5"/>
          </p:nvPr>
        </p:nvSpPr>
        <p:spPr/>
        <p:txBody>
          <a:bodyPr/>
          <a:lstStyle/>
          <a:p>
            <a:fld id="{4C28433A-3D12-444A-8A1F-2969B3EF30AF}" type="slidenum">
              <a:rPr lang="de-DE" smtClean="0"/>
              <a:t>13</a:t>
            </a:fld>
            <a:endParaRPr lang="de-DE"/>
          </a:p>
        </p:txBody>
      </p:sp>
    </p:spTree>
    <p:extLst>
      <p:ext uri="{BB962C8B-B14F-4D97-AF65-F5344CB8AC3E}">
        <p14:creationId xmlns:p14="http://schemas.microsoft.com/office/powerpoint/2010/main" val="35659071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Starting from left to right we have a Dashboard which provides an overview of the dataspace with metrics, diagrams and further important information. (Note this is still under development so currently the tab is empty).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14</a:t>
            </a:fld>
            <a:endParaRPr lang="de-DE"/>
          </a:p>
        </p:txBody>
      </p:sp>
    </p:spTree>
    <p:extLst>
      <p:ext uri="{BB962C8B-B14F-4D97-AF65-F5344CB8AC3E}">
        <p14:creationId xmlns:p14="http://schemas.microsoft.com/office/powerpoint/2010/main" val="310587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As the second tab we have a catalog where users can see other participants offers. </a:t>
            </a:r>
          </a:p>
          <a:p>
            <a:endParaRPr lang="en-US" dirty="0"/>
          </a:p>
          <a:p>
            <a:r>
              <a:rPr lang="en-US" dirty="0"/>
              <a:t>You can think of the catalog as a marketplace where all assets of every user in the dataspace are present. You can see that the catalog has as negotiation button, which is a functionality to agree to an offer provided by another user.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15</a:t>
            </a:fld>
            <a:endParaRPr lang="de-DE"/>
          </a:p>
        </p:txBody>
      </p:sp>
    </p:spTree>
    <p:extLst>
      <p:ext uri="{BB962C8B-B14F-4D97-AF65-F5344CB8AC3E}">
        <p14:creationId xmlns:p14="http://schemas.microsoft.com/office/powerpoint/2010/main" val="25467747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Then we have the connector tab where users can create or modify connectors. My colleague will explain in a minute in more detail about what a connector is and what it is used for.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16</a:t>
            </a:fld>
            <a:endParaRPr lang="de-DE"/>
          </a:p>
        </p:txBody>
      </p:sp>
    </p:spTree>
    <p:extLst>
      <p:ext uri="{BB962C8B-B14F-4D97-AF65-F5344CB8AC3E}">
        <p14:creationId xmlns:p14="http://schemas.microsoft.com/office/powerpoint/2010/main" val="2762221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Then we have the assets, policies and contracts tabs where users can define their assets and determine under what conditions a transfer could take place.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17</a:t>
            </a:fld>
            <a:endParaRPr lang="de-DE"/>
          </a:p>
        </p:txBody>
      </p:sp>
    </p:spTree>
    <p:extLst>
      <p:ext uri="{BB962C8B-B14F-4D97-AF65-F5344CB8AC3E}">
        <p14:creationId xmlns:p14="http://schemas.microsoft.com/office/powerpoint/2010/main" val="3863813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And lastly we have the agreements and transfers tabs which simply list a history of past agreements and transfers made.</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18</a:t>
            </a:fld>
            <a:endParaRPr lang="de-DE"/>
          </a:p>
        </p:txBody>
      </p:sp>
    </p:spTree>
    <p:extLst>
      <p:ext uri="{BB962C8B-B14F-4D97-AF65-F5344CB8AC3E}">
        <p14:creationId xmlns:p14="http://schemas.microsoft.com/office/powerpoint/2010/main" val="3751914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So what does Bob have to do now if he has data and wants to offer it to Alice? </a:t>
            </a:r>
            <a:br>
              <a:rPr lang="en-US" dirty="0"/>
            </a:br>
            <a:r>
              <a:rPr lang="en-US" dirty="0"/>
              <a:t>To keep this briefly, Bob just needs to login to the website, go to the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19</a:t>
            </a:fld>
            <a:endParaRPr lang="de-DE"/>
          </a:p>
        </p:txBody>
      </p:sp>
    </p:spTree>
    <p:extLst>
      <p:ext uri="{BB962C8B-B14F-4D97-AF65-F5344CB8AC3E}">
        <p14:creationId xmlns:p14="http://schemas.microsoft.com/office/powerpoint/2010/main" val="2000594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dive into the technical basics ….</a:t>
            </a:r>
            <a:endParaRPr lang="de-DE" dirty="0"/>
          </a:p>
        </p:txBody>
      </p:sp>
      <p:sp>
        <p:nvSpPr>
          <p:cNvPr id="4" name="Slide Number Placeholder 3"/>
          <p:cNvSpPr>
            <a:spLocks noGrp="1"/>
          </p:cNvSpPr>
          <p:nvPr>
            <p:ph type="sldNum" sz="quarter" idx="5"/>
          </p:nvPr>
        </p:nvSpPr>
        <p:spPr/>
        <p:txBody>
          <a:bodyPr/>
          <a:lstStyle/>
          <a:p>
            <a:fld id="{4C28433A-3D12-444A-8A1F-2969B3EF30AF}" type="slidenum">
              <a:rPr lang="de-DE" smtClean="0"/>
              <a:t>2</a:t>
            </a:fld>
            <a:endParaRPr lang="de-DE"/>
          </a:p>
        </p:txBody>
      </p:sp>
    </p:spTree>
    <p:extLst>
      <p:ext uri="{BB962C8B-B14F-4D97-AF65-F5344CB8AC3E}">
        <p14:creationId xmlns:p14="http://schemas.microsoft.com/office/powerpoint/2010/main" val="10316099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assets tab and click the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20</a:t>
            </a:fld>
            <a:endParaRPr lang="de-DE"/>
          </a:p>
        </p:txBody>
      </p:sp>
    </p:spTree>
    <p:extLst>
      <p:ext uri="{BB962C8B-B14F-4D97-AF65-F5344CB8AC3E}">
        <p14:creationId xmlns:p14="http://schemas.microsoft.com/office/powerpoint/2010/main" val="8022367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create asset button and add some information like the name of the data and some further details. He can then link this asset with a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21</a:t>
            </a:fld>
            <a:endParaRPr lang="de-DE"/>
          </a:p>
        </p:txBody>
      </p:sp>
    </p:spTree>
    <p:extLst>
      <p:ext uri="{BB962C8B-B14F-4D97-AF65-F5344CB8AC3E}">
        <p14:creationId xmlns:p14="http://schemas.microsoft.com/office/powerpoint/2010/main" val="13200841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policy to formulate a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22</a:t>
            </a:fld>
            <a:endParaRPr lang="de-DE"/>
          </a:p>
        </p:txBody>
      </p:sp>
    </p:spTree>
    <p:extLst>
      <p:ext uri="{BB962C8B-B14F-4D97-AF65-F5344CB8AC3E}">
        <p14:creationId xmlns:p14="http://schemas.microsoft.com/office/powerpoint/2010/main" val="34595211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contract which will then automatically create an offer for this data within the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23</a:t>
            </a:fld>
            <a:endParaRPr lang="de-DE"/>
          </a:p>
        </p:txBody>
      </p:sp>
    </p:spTree>
    <p:extLst>
      <p:ext uri="{BB962C8B-B14F-4D97-AF65-F5344CB8AC3E}">
        <p14:creationId xmlns:p14="http://schemas.microsoft.com/office/powerpoint/2010/main" val="42782725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catalog. Note that when creating an Asset, Bob is just registering the metadata of the asset and not the asset itself. The real asset always stays at the users local storage. </a:t>
            </a:r>
          </a:p>
          <a:p>
            <a:endParaRPr lang="en-US" dirty="0"/>
          </a:p>
          <a:p>
            <a:r>
              <a:rPr lang="en-US" dirty="0"/>
              <a:t>Alice could now view this offer and click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24</a:t>
            </a:fld>
            <a:endParaRPr lang="de-DE"/>
          </a:p>
        </p:txBody>
      </p:sp>
    </p:spTree>
    <p:extLst>
      <p:ext uri="{BB962C8B-B14F-4D97-AF65-F5344CB8AC3E}">
        <p14:creationId xmlns:p14="http://schemas.microsoft.com/office/powerpoint/2010/main" val="33947568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negotiate and the offer would then be displayed in the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25</a:t>
            </a:fld>
            <a:endParaRPr lang="de-DE"/>
          </a:p>
        </p:txBody>
      </p:sp>
    </p:spTree>
    <p:extLst>
      <p:ext uri="{BB962C8B-B14F-4D97-AF65-F5344CB8AC3E}">
        <p14:creationId xmlns:p14="http://schemas.microsoft.com/office/powerpoint/2010/main" val="12786840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agreements tab from where it could be transferred to her if she clicks the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26</a:t>
            </a:fld>
            <a:endParaRPr lang="de-DE"/>
          </a:p>
        </p:txBody>
      </p:sp>
    </p:spTree>
    <p:extLst>
      <p:ext uri="{BB962C8B-B14F-4D97-AF65-F5344CB8AC3E}">
        <p14:creationId xmlns:p14="http://schemas.microsoft.com/office/powerpoint/2010/main" val="10440066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transfer button.</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27</a:t>
            </a:fld>
            <a:endParaRPr lang="de-DE"/>
          </a:p>
        </p:txBody>
      </p:sp>
    </p:spTree>
    <p:extLst>
      <p:ext uri="{BB962C8B-B14F-4D97-AF65-F5344CB8AC3E}">
        <p14:creationId xmlns:p14="http://schemas.microsoft.com/office/powerpoint/2010/main" val="17933419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To have all this functionality implemented, a frontend is not enough. So my colleague Moritz Eckert will provide a more detailed view on the backend and connector technology and also explain what exactly happens if Alice clicks on the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28</a:t>
            </a:fld>
            <a:endParaRPr lang="de-DE"/>
          </a:p>
        </p:txBody>
      </p:sp>
    </p:spTree>
    <p:extLst>
      <p:ext uri="{BB962C8B-B14F-4D97-AF65-F5344CB8AC3E}">
        <p14:creationId xmlns:p14="http://schemas.microsoft.com/office/powerpoint/2010/main" val="11536983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transfer button.</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29</a:t>
            </a:fld>
            <a:endParaRPr lang="de-DE"/>
          </a:p>
        </p:txBody>
      </p:sp>
    </p:spTree>
    <p:extLst>
      <p:ext uri="{BB962C8B-B14F-4D97-AF65-F5344CB8AC3E}">
        <p14:creationId xmlns:p14="http://schemas.microsoft.com/office/powerpoint/2010/main" val="767467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panose="020B0604020202020204" pitchFamily="34" charset="0"/>
              <a:buNone/>
            </a:pPr>
            <a:r>
              <a:rPr lang="en-US" dirty="0"/>
              <a:t>… starting with a short definition about what a Dataspace is.</a:t>
            </a:r>
          </a:p>
          <a:p>
            <a:pPr marL="0" indent="0">
              <a:buFont typeface="Arial" panose="020B0604020202020204" pitchFamily="34" charset="0"/>
              <a:buNone/>
            </a:pPr>
            <a:endParaRPr lang="en-US" dirty="0"/>
          </a:p>
          <a:p>
            <a:pPr marL="0" indent="0">
              <a:buFont typeface="Arial" panose="020B0604020202020204" pitchFamily="34" charset="0"/>
              <a:buNone/>
            </a:pPr>
            <a:r>
              <a:rPr lang="en-US" dirty="0" err="1"/>
              <a:t>Im</a:t>
            </a:r>
            <a:r>
              <a:rPr lang="en-US" dirty="0"/>
              <a:t> </a:t>
            </a:r>
            <a:r>
              <a:rPr lang="en-US" dirty="0" err="1"/>
              <a:t>Prinzip</a:t>
            </a:r>
            <a:r>
              <a:rPr lang="en-US" dirty="0"/>
              <a:t> </a:t>
            </a:r>
            <a:r>
              <a:rPr lang="en-US" dirty="0" err="1"/>
              <a:t>kann</a:t>
            </a:r>
            <a:r>
              <a:rPr lang="en-US" dirty="0"/>
              <a:t> man </a:t>
            </a:r>
            <a:r>
              <a:rPr lang="en-US" dirty="0" err="1"/>
              <a:t>sagen</a:t>
            </a:r>
            <a:r>
              <a:rPr lang="en-US" dirty="0"/>
              <a:t> das </a:t>
            </a:r>
            <a:r>
              <a:rPr lang="en-US" dirty="0" err="1"/>
              <a:t>ein</a:t>
            </a:r>
            <a:r>
              <a:rPr lang="en-US" dirty="0"/>
              <a:t> </a:t>
            </a:r>
            <a:r>
              <a:rPr lang="en-US" dirty="0" err="1"/>
              <a:t>Datenraum</a:t>
            </a:r>
            <a:r>
              <a:rPr lang="en-US" dirty="0"/>
              <a:t> </a:t>
            </a:r>
            <a:r>
              <a:rPr lang="en-US" dirty="0" err="1"/>
              <a:t>eine</a:t>
            </a:r>
            <a:r>
              <a:rPr lang="en-US" dirty="0"/>
              <a:t> </a:t>
            </a:r>
            <a:r>
              <a:rPr lang="en-US" dirty="0" err="1"/>
              <a:t>dezentrale</a:t>
            </a:r>
            <a:r>
              <a:rPr lang="en-US" dirty="0"/>
              <a:t> </a:t>
            </a:r>
            <a:r>
              <a:rPr lang="en-US" dirty="0" err="1"/>
              <a:t>cloudinfrastruktur</a:t>
            </a:r>
            <a:r>
              <a:rPr lang="en-US" dirty="0"/>
              <a:t> </a:t>
            </a:r>
            <a:r>
              <a:rPr lang="en-US" dirty="0" err="1"/>
              <a:t>ist</a:t>
            </a:r>
            <a:r>
              <a:rPr lang="en-US" dirty="0"/>
              <a:t>, die es </a:t>
            </a:r>
            <a:r>
              <a:rPr lang="en-US" dirty="0" err="1"/>
              <a:t>Nutzern</a:t>
            </a:r>
            <a:r>
              <a:rPr lang="en-US" dirty="0"/>
              <a:t> </a:t>
            </a:r>
            <a:r>
              <a:rPr lang="en-US" dirty="0" err="1"/>
              <a:t>ermöglicht</a:t>
            </a:r>
            <a:r>
              <a:rPr lang="en-US" dirty="0"/>
              <a:t> </a:t>
            </a:r>
            <a:r>
              <a:rPr lang="en-US" dirty="0" err="1"/>
              <a:t>Daten</a:t>
            </a:r>
            <a:r>
              <a:rPr lang="en-US" dirty="0"/>
              <a:t> </a:t>
            </a:r>
            <a:r>
              <a:rPr lang="en-US" dirty="0" err="1"/>
              <a:t>unter</a:t>
            </a:r>
            <a:r>
              <a:rPr lang="en-US" dirty="0"/>
              <a:t> </a:t>
            </a:r>
            <a:r>
              <a:rPr lang="en-US" dirty="0" err="1"/>
              <a:t>festgelegten</a:t>
            </a:r>
            <a:r>
              <a:rPr lang="en-US" dirty="0"/>
              <a:t> </a:t>
            </a:r>
            <a:r>
              <a:rPr lang="en-US" dirty="0" err="1"/>
              <a:t>Bedingungen</a:t>
            </a:r>
            <a:r>
              <a:rPr lang="en-US" dirty="0"/>
              <a:t> </a:t>
            </a:r>
            <a:r>
              <a:rPr lang="en-US" dirty="0" err="1"/>
              <a:t>zu</a:t>
            </a:r>
            <a:r>
              <a:rPr lang="en-US" dirty="0"/>
              <a:t> </a:t>
            </a:r>
            <a:r>
              <a:rPr lang="en-US" dirty="0" err="1"/>
              <a:t>tauschen</a:t>
            </a:r>
            <a:r>
              <a:rPr lang="en-US" dirty="0"/>
              <a:t> </a:t>
            </a:r>
            <a:r>
              <a:rPr lang="en-US" dirty="0" err="1"/>
              <a:t>bei</a:t>
            </a:r>
            <a:r>
              <a:rPr lang="en-US" dirty="0"/>
              <a:t> dem der </a:t>
            </a:r>
            <a:r>
              <a:rPr lang="en-US" dirty="0" err="1"/>
              <a:t>Verhandlungsprozess</a:t>
            </a:r>
            <a:r>
              <a:rPr lang="en-US" dirty="0"/>
              <a:t> </a:t>
            </a:r>
            <a:r>
              <a:rPr lang="en-US" dirty="0" err="1"/>
              <a:t>komplett</a:t>
            </a:r>
            <a:r>
              <a:rPr lang="en-US" dirty="0"/>
              <a:t> </a:t>
            </a:r>
            <a:r>
              <a:rPr lang="en-US" dirty="0" err="1"/>
              <a:t>automatisch</a:t>
            </a:r>
            <a:r>
              <a:rPr lang="en-US" dirty="0"/>
              <a:t> </a:t>
            </a:r>
            <a:r>
              <a:rPr lang="en-US" dirty="0" err="1"/>
              <a:t>vollzogen</a:t>
            </a:r>
            <a:r>
              <a:rPr lang="en-US" dirty="0"/>
              <a:t> </a:t>
            </a:r>
            <a:r>
              <a:rPr lang="en-US" dirty="0" err="1"/>
              <a:t>wird</a:t>
            </a:r>
            <a:r>
              <a:rPr lang="en-US" dirty="0"/>
              <a: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Generally it can be said that a dataspace is a cloud infrastructure which allows users to share data or services in a decentralized fashion under set conditions where the negotiation process is handled fully autonomous.</a:t>
            </a:r>
          </a:p>
        </p:txBody>
      </p:sp>
      <p:sp>
        <p:nvSpPr>
          <p:cNvPr id="4" name="Foliennummernplatzhalter 3"/>
          <p:cNvSpPr>
            <a:spLocks noGrp="1"/>
          </p:cNvSpPr>
          <p:nvPr>
            <p:ph type="sldNum" sz="quarter" idx="5"/>
          </p:nvPr>
        </p:nvSpPr>
        <p:spPr/>
        <p:txBody>
          <a:bodyPr/>
          <a:lstStyle/>
          <a:p>
            <a:fld id="{091DD856-CDD2-4476-91F2-CF3CB4D593DB}" type="slidenum">
              <a:rPr lang="de-DE" smtClean="0"/>
              <a:t>3</a:t>
            </a:fld>
            <a:endParaRPr lang="de-DE"/>
          </a:p>
        </p:txBody>
      </p:sp>
    </p:spTree>
    <p:extLst>
      <p:ext uri="{BB962C8B-B14F-4D97-AF65-F5344CB8AC3E}">
        <p14:creationId xmlns:p14="http://schemas.microsoft.com/office/powerpoint/2010/main" val="22830925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30</a:t>
            </a:fld>
            <a:endParaRPr lang="de-DE"/>
          </a:p>
        </p:txBody>
      </p:sp>
    </p:spTree>
    <p:extLst>
      <p:ext uri="{BB962C8B-B14F-4D97-AF65-F5344CB8AC3E}">
        <p14:creationId xmlns:p14="http://schemas.microsoft.com/office/powerpoint/2010/main" val="8126248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31</a:t>
            </a:fld>
            <a:endParaRPr lang="de-DE"/>
          </a:p>
        </p:txBody>
      </p:sp>
    </p:spTree>
    <p:extLst>
      <p:ext uri="{BB962C8B-B14F-4D97-AF65-F5344CB8AC3E}">
        <p14:creationId xmlns:p14="http://schemas.microsoft.com/office/powerpoint/2010/main" val="14145806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32</a:t>
            </a:fld>
            <a:endParaRPr lang="de-DE"/>
          </a:p>
        </p:txBody>
      </p:sp>
    </p:spTree>
    <p:extLst>
      <p:ext uri="{BB962C8B-B14F-4D97-AF65-F5344CB8AC3E}">
        <p14:creationId xmlns:p14="http://schemas.microsoft.com/office/powerpoint/2010/main" val="27908361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33</a:t>
            </a:fld>
            <a:endParaRPr lang="de-DE"/>
          </a:p>
        </p:txBody>
      </p:sp>
    </p:spTree>
    <p:extLst>
      <p:ext uri="{BB962C8B-B14F-4D97-AF65-F5344CB8AC3E}">
        <p14:creationId xmlns:p14="http://schemas.microsoft.com/office/powerpoint/2010/main" val="4372675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34</a:t>
            </a:fld>
            <a:endParaRPr lang="de-DE"/>
          </a:p>
        </p:txBody>
      </p:sp>
    </p:spTree>
    <p:extLst>
      <p:ext uri="{BB962C8B-B14F-4D97-AF65-F5344CB8AC3E}">
        <p14:creationId xmlns:p14="http://schemas.microsoft.com/office/powerpoint/2010/main" val="12733076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35</a:t>
            </a:fld>
            <a:endParaRPr lang="de-DE"/>
          </a:p>
        </p:txBody>
      </p:sp>
    </p:spTree>
    <p:extLst>
      <p:ext uri="{BB962C8B-B14F-4D97-AF65-F5344CB8AC3E}">
        <p14:creationId xmlns:p14="http://schemas.microsoft.com/office/powerpoint/2010/main" val="41526974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36</a:t>
            </a:fld>
            <a:endParaRPr lang="de-DE"/>
          </a:p>
        </p:txBody>
      </p:sp>
    </p:spTree>
    <p:extLst>
      <p:ext uri="{BB962C8B-B14F-4D97-AF65-F5344CB8AC3E}">
        <p14:creationId xmlns:p14="http://schemas.microsoft.com/office/powerpoint/2010/main" val="3609052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37</a:t>
            </a:fld>
            <a:endParaRPr lang="de-DE"/>
          </a:p>
        </p:txBody>
      </p:sp>
    </p:spTree>
    <p:extLst>
      <p:ext uri="{BB962C8B-B14F-4D97-AF65-F5344CB8AC3E}">
        <p14:creationId xmlns:p14="http://schemas.microsoft.com/office/powerpoint/2010/main" val="2404351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Here you can see an abstraction of the architecture we have been working on. It might seem complicated but we will discuss each of the components you can see on this diagram. </a:t>
            </a:r>
            <a:br>
              <a:rPr lang="en-US" dirty="0"/>
            </a:br>
            <a:br>
              <a:rPr lang="en-US" dirty="0"/>
            </a:br>
            <a:r>
              <a:rPr lang="en-US" dirty="0"/>
              <a:t>Breaking it down we going to focus about the dataspace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4</a:t>
            </a:fld>
            <a:endParaRPr lang="de-DE"/>
          </a:p>
        </p:txBody>
      </p:sp>
    </p:spTree>
    <p:extLst>
      <p:ext uri="{BB962C8B-B14F-4D97-AF65-F5344CB8AC3E}">
        <p14:creationId xmlns:p14="http://schemas.microsoft.com/office/powerpoint/2010/main" val="1341464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participants here as consumer and provider with names Alice and Bob …</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5</a:t>
            </a:fld>
            <a:endParaRPr lang="de-DE"/>
          </a:p>
        </p:txBody>
      </p:sp>
    </p:spTree>
    <p:extLst>
      <p:ext uri="{BB962C8B-B14F-4D97-AF65-F5344CB8AC3E}">
        <p14:creationId xmlns:p14="http://schemas.microsoft.com/office/powerpoint/2010/main" val="2878142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r>
              <a:rPr lang="de-DE" dirty="0" err="1"/>
              <a:t>the</a:t>
            </a:r>
            <a:r>
              <a:rPr lang="de-DE" dirty="0"/>
              <a:t> </a:t>
            </a:r>
            <a:r>
              <a:rPr lang="de-DE" dirty="0" err="1"/>
              <a:t>infrastrucutre</a:t>
            </a:r>
            <a:r>
              <a:rPr lang="de-DE" dirty="0"/>
              <a:t> </a:t>
            </a:r>
            <a:r>
              <a:rPr lang="de-DE" dirty="0" err="1"/>
              <a:t>itself</a:t>
            </a:r>
            <a:r>
              <a:rPr lang="de-DE" dirty="0"/>
              <a:t> </a:t>
            </a:r>
            <a:r>
              <a:rPr lang="de-DE" dirty="0" err="1"/>
              <a:t>which</a:t>
            </a:r>
            <a:r>
              <a:rPr lang="de-DE" dirty="0"/>
              <a:t> </a:t>
            </a:r>
            <a:r>
              <a:rPr lang="de-DE" dirty="0" err="1"/>
              <a:t>is</a:t>
            </a:r>
            <a:r>
              <a:rPr lang="de-DE" dirty="0"/>
              <a:t> </a:t>
            </a:r>
            <a:r>
              <a:rPr lang="de-DE" dirty="0" err="1"/>
              <a:t>divided</a:t>
            </a:r>
            <a:r>
              <a:rPr lang="de-DE" dirty="0"/>
              <a:t> </a:t>
            </a:r>
            <a:r>
              <a:rPr lang="de-DE" dirty="0" err="1"/>
              <a:t>again</a:t>
            </a:r>
            <a:r>
              <a:rPr lang="de-DE" dirty="0"/>
              <a:t> in </a:t>
            </a:r>
            <a:r>
              <a:rPr lang="de-DE" dirty="0" err="1"/>
              <a:t>three</a:t>
            </a:r>
            <a:r>
              <a:rPr lang="de-DE" dirty="0"/>
              <a:t> individual </a:t>
            </a:r>
            <a:r>
              <a:rPr lang="de-DE" dirty="0" err="1"/>
              <a:t>components</a:t>
            </a:r>
            <a:r>
              <a:rPr lang="de-DE" dirty="0"/>
              <a:t> …</a:t>
            </a:r>
          </a:p>
        </p:txBody>
      </p:sp>
      <p:sp>
        <p:nvSpPr>
          <p:cNvPr id="4" name="Foliennummernplatzhalter 3"/>
          <p:cNvSpPr>
            <a:spLocks noGrp="1"/>
          </p:cNvSpPr>
          <p:nvPr>
            <p:ph type="sldNum" sz="quarter" idx="5"/>
          </p:nvPr>
        </p:nvSpPr>
        <p:spPr/>
        <p:txBody>
          <a:bodyPr/>
          <a:lstStyle/>
          <a:p>
            <a:fld id="{4C28433A-3D12-444A-8A1F-2969B3EF30AF}" type="slidenum">
              <a:rPr lang="de-DE" smtClean="0"/>
              <a:t>6</a:t>
            </a:fld>
            <a:endParaRPr lang="de-DE"/>
          </a:p>
        </p:txBody>
      </p:sp>
    </p:spTree>
    <p:extLst>
      <p:ext uri="{BB962C8B-B14F-4D97-AF65-F5344CB8AC3E}">
        <p14:creationId xmlns:p14="http://schemas.microsoft.com/office/powerpoint/2010/main" val="20347403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 </a:t>
            </a:r>
            <a:r>
              <a:rPr lang="de-DE" dirty="0" err="1"/>
              <a:t>react</a:t>
            </a:r>
            <a:r>
              <a:rPr lang="de-DE" dirty="0"/>
              <a:t> web </a:t>
            </a:r>
            <a:r>
              <a:rPr lang="de-DE" dirty="0" err="1"/>
              <a:t>application</a:t>
            </a:r>
            <a:r>
              <a:rPr lang="de-DE" dirty="0"/>
              <a:t> </a:t>
            </a:r>
            <a:r>
              <a:rPr lang="de-DE" dirty="0" err="1"/>
              <a:t>as</a:t>
            </a:r>
            <a:r>
              <a:rPr lang="de-DE" dirty="0"/>
              <a:t> </a:t>
            </a:r>
            <a:r>
              <a:rPr lang="de-DE" dirty="0" err="1"/>
              <a:t>the</a:t>
            </a:r>
            <a:r>
              <a:rPr lang="de-DE" dirty="0"/>
              <a:t> </a:t>
            </a:r>
            <a:r>
              <a:rPr lang="de-DE" dirty="0" err="1"/>
              <a:t>frontend</a:t>
            </a:r>
            <a:r>
              <a:rPr lang="de-DE" dirty="0"/>
              <a:t> …</a:t>
            </a:r>
          </a:p>
        </p:txBody>
      </p:sp>
      <p:sp>
        <p:nvSpPr>
          <p:cNvPr id="4" name="Foliennummernplatzhalter 3"/>
          <p:cNvSpPr>
            <a:spLocks noGrp="1"/>
          </p:cNvSpPr>
          <p:nvPr>
            <p:ph type="sldNum" sz="quarter" idx="5"/>
          </p:nvPr>
        </p:nvSpPr>
        <p:spPr/>
        <p:txBody>
          <a:bodyPr/>
          <a:lstStyle/>
          <a:p>
            <a:fld id="{4C28433A-3D12-444A-8A1F-2969B3EF30AF}" type="slidenum">
              <a:rPr lang="de-DE" smtClean="0"/>
              <a:t>7</a:t>
            </a:fld>
            <a:endParaRPr lang="de-DE"/>
          </a:p>
        </p:txBody>
      </p:sp>
    </p:spTree>
    <p:extLst>
      <p:ext uri="{BB962C8B-B14F-4D97-AF65-F5344CB8AC3E}">
        <p14:creationId xmlns:p14="http://schemas.microsoft.com/office/powerpoint/2010/main" val="42300486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r>
              <a:rPr lang="de-DE" dirty="0" err="1"/>
              <a:t>the</a:t>
            </a:r>
            <a:r>
              <a:rPr lang="de-DE" dirty="0"/>
              <a:t> backend …</a:t>
            </a:r>
          </a:p>
        </p:txBody>
      </p:sp>
      <p:sp>
        <p:nvSpPr>
          <p:cNvPr id="4" name="Foliennummernplatzhalter 3"/>
          <p:cNvSpPr>
            <a:spLocks noGrp="1"/>
          </p:cNvSpPr>
          <p:nvPr>
            <p:ph type="sldNum" sz="quarter" idx="5"/>
          </p:nvPr>
        </p:nvSpPr>
        <p:spPr/>
        <p:txBody>
          <a:bodyPr/>
          <a:lstStyle/>
          <a:p>
            <a:fld id="{4C28433A-3D12-444A-8A1F-2969B3EF30AF}" type="slidenum">
              <a:rPr lang="de-DE" smtClean="0"/>
              <a:t>8</a:t>
            </a:fld>
            <a:endParaRPr lang="de-DE"/>
          </a:p>
        </p:txBody>
      </p:sp>
    </p:spTree>
    <p:extLst>
      <p:ext uri="{BB962C8B-B14F-4D97-AF65-F5344CB8AC3E}">
        <p14:creationId xmlns:p14="http://schemas.microsoft.com/office/powerpoint/2010/main" val="2552129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and </a:t>
            </a:r>
            <a:r>
              <a:rPr lang="de-DE" dirty="0" err="1"/>
              <a:t>the</a:t>
            </a:r>
            <a:r>
              <a:rPr lang="de-DE" dirty="0"/>
              <a:t> </a:t>
            </a:r>
            <a:r>
              <a:rPr lang="de-DE" dirty="0" err="1"/>
              <a:t>connector</a:t>
            </a:r>
            <a:r>
              <a:rPr lang="de-DE" dirty="0"/>
              <a:t> </a:t>
            </a:r>
            <a:r>
              <a:rPr lang="de-DE" dirty="0" err="1"/>
              <a:t>technology</a:t>
            </a:r>
            <a:endParaRPr lang="de-DE" dirty="0"/>
          </a:p>
        </p:txBody>
      </p:sp>
      <p:sp>
        <p:nvSpPr>
          <p:cNvPr id="4" name="Foliennummernplatzhalter 3"/>
          <p:cNvSpPr>
            <a:spLocks noGrp="1"/>
          </p:cNvSpPr>
          <p:nvPr>
            <p:ph type="sldNum" sz="quarter" idx="5"/>
          </p:nvPr>
        </p:nvSpPr>
        <p:spPr/>
        <p:txBody>
          <a:bodyPr/>
          <a:lstStyle/>
          <a:p>
            <a:fld id="{4C28433A-3D12-444A-8A1F-2969B3EF30AF}" type="slidenum">
              <a:rPr lang="de-DE" smtClean="0"/>
              <a:t>9</a:t>
            </a:fld>
            <a:endParaRPr lang="de-DE"/>
          </a:p>
        </p:txBody>
      </p:sp>
    </p:spTree>
    <p:extLst>
      <p:ext uri="{BB962C8B-B14F-4D97-AF65-F5344CB8AC3E}">
        <p14:creationId xmlns:p14="http://schemas.microsoft.com/office/powerpoint/2010/main" val="1737818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blau">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E292B943-63E8-4E1E-B31E-5FE38609002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Rechteck 10">
            <a:extLst>
              <a:ext uri="{FF2B5EF4-FFF2-40B4-BE49-F238E27FC236}">
                <a16:creationId xmlns:a16="http://schemas.microsoft.com/office/drawing/2014/main" id="{5CF0C306-39D7-4EAE-89DF-69763743BA67}"/>
              </a:ext>
            </a:extLst>
          </p:cNvPr>
          <p:cNvSpPr/>
          <p:nvPr userDrawn="1"/>
        </p:nvSpPr>
        <p:spPr>
          <a:xfrm>
            <a:off x="0" y="0"/>
            <a:ext cx="695325"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3" name="Untertitel 2">
            <a:extLst>
              <a:ext uri="{FF2B5EF4-FFF2-40B4-BE49-F238E27FC236}">
                <a16:creationId xmlns:a16="http://schemas.microsoft.com/office/drawing/2014/main" id="{BE5C513F-BDE5-4EEA-A208-17CFB8B9C3FA}"/>
              </a:ext>
            </a:extLst>
          </p:cNvPr>
          <p:cNvSpPr>
            <a:spLocks noGrp="1"/>
          </p:cNvSpPr>
          <p:nvPr>
            <p:ph type="subTitle" idx="1"/>
          </p:nvPr>
        </p:nvSpPr>
        <p:spPr>
          <a:xfrm>
            <a:off x="695326" y="3809454"/>
            <a:ext cx="9697665" cy="1141439"/>
          </a:xfrm>
          <a:solidFill>
            <a:schemeClr val="accent1">
              <a:lumMod val="50000"/>
              <a:alpha val="80000"/>
            </a:schemeClr>
          </a:solidFill>
          <a:ln>
            <a:noFill/>
          </a:ln>
        </p:spPr>
        <p:txBody>
          <a:bodyPr lIns="288000" tIns="144000" rIns="432000" bIns="144000" anchor="ctr">
            <a:normAutofit/>
          </a:bodyPr>
          <a:lstStyle>
            <a:lvl1pPr marL="717550" indent="0" algn="l">
              <a:buNone/>
              <a:defRPr sz="16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a:t>Master-Untertitelformat bearbeiten</a:t>
            </a:r>
          </a:p>
        </p:txBody>
      </p:sp>
      <p:sp>
        <p:nvSpPr>
          <p:cNvPr id="7" name="Titel 6">
            <a:extLst>
              <a:ext uri="{FF2B5EF4-FFF2-40B4-BE49-F238E27FC236}">
                <a16:creationId xmlns:a16="http://schemas.microsoft.com/office/drawing/2014/main" id="{52A8061A-9228-4DB0-8D9D-1B65E6A7DDCF}"/>
              </a:ext>
            </a:extLst>
          </p:cNvPr>
          <p:cNvSpPr>
            <a:spLocks noGrp="1"/>
          </p:cNvSpPr>
          <p:nvPr>
            <p:ph type="title"/>
          </p:nvPr>
        </p:nvSpPr>
        <p:spPr>
          <a:xfrm>
            <a:off x="1440000" y="323750"/>
            <a:ext cx="9541821" cy="3221856"/>
          </a:xfrm>
        </p:spPr>
        <p:txBody>
          <a:bodyPr lIns="216000" tIns="0" rIns="0" bIns="108000" anchor="b">
            <a:noAutofit/>
          </a:bodyPr>
          <a:lstStyle>
            <a:lvl1pPr>
              <a:defRPr sz="4800" b="1" cap="all" baseline="0">
                <a:solidFill>
                  <a:schemeClr val="tx1"/>
                </a:solidFill>
              </a:defRPr>
            </a:lvl1pPr>
          </a:lstStyle>
          <a:p>
            <a:endParaRPr lang="de-DE" dirty="0"/>
          </a:p>
        </p:txBody>
      </p:sp>
      <p:pic>
        <p:nvPicPr>
          <p:cNvPr id="9" name="Grafik 8">
            <a:extLst>
              <a:ext uri="{FF2B5EF4-FFF2-40B4-BE49-F238E27FC236}">
                <a16:creationId xmlns:a16="http://schemas.microsoft.com/office/drawing/2014/main" id="{45B16576-B954-4493-9E58-E9C5386E812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392991" y="5268397"/>
            <a:ext cx="1532709" cy="1265853"/>
          </a:xfrm>
          <a:prstGeom prst="rect">
            <a:avLst/>
          </a:prstGeom>
        </p:spPr>
      </p:pic>
      <p:sp>
        <p:nvSpPr>
          <p:cNvPr id="5" name="Foliennummernplatzhalter 4">
            <a:extLst>
              <a:ext uri="{FF2B5EF4-FFF2-40B4-BE49-F238E27FC236}">
                <a16:creationId xmlns:a16="http://schemas.microsoft.com/office/drawing/2014/main" id="{5E58F85F-E39F-6DF2-648B-F85C48FB1958}"/>
              </a:ext>
            </a:extLst>
          </p:cNvPr>
          <p:cNvSpPr>
            <a:spLocks noGrp="1"/>
          </p:cNvSpPr>
          <p:nvPr>
            <p:ph type="sldNum" sz="quarter" idx="11"/>
          </p:nvPr>
        </p:nvSpPr>
        <p:spPr/>
        <p:txBody>
          <a:bodyPr/>
          <a:lstStyle/>
          <a:p>
            <a:fld id="{30ADABB7-F9A6-4A4D-9415-296AC5E687F8}" type="slidenum">
              <a:rPr lang="de-DE" smtClean="0"/>
              <a:pPr/>
              <a:t>‹Nr.›</a:t>
            </a:fld>
            <a:endParaRPr lang="de-DE" dirty="0"/>
          </a:p>
        </p:txBody>
      </p:sp>
      <p:sp>
        <p:nvSpPr>
          <p:cNvPr id="6" name="Fußzeilenplatzhalter 5">
            <a:extLst>
              <a:ext uri="{FF2B5EF4-FFF2-40B4-BE49-F238E27FC236}">
                <a16:creationId xmlns:a16="http://schemas.microsoft.com/office/drawing/2014/main" id="{4E76295D-E20E-919F-946F-82E3A703EF74}"/>
              </a:ext>
            </a:extLst>
          </p:cNvPr>
          <p:cNvSpPr>
            <a:spLocks noGrp="1"/>
          </p:cNvSpPr>
          <p:nvPr>
            <p:ph type="ftr" sz="quarter" idx="12"/>
          </p:nvPr>
        </p:nvSpPr>
        <p:spPr>
          <a:xfrm>
            <a:off x="1425600" y="6544800"/>
            <a:ext cx="4114800" cy="257774"/>
          </a:xfrm>
        </p:spPr>
        <p:txBody>
          <a:bodyPr/>
          <a:lstStyle/>
          <a:p>
            <a:r>
              <a:rPr lang="de-DE" dirty="0"/>
              <a:t>Name des Vortragenden, Institut, Datum</a:t>
            </a:r>
          </a:p>
        </p:txBody>
      </p:sp>
    </p:spTree>
    <p:extLst>
      <p:ext uri="{BB962C8B-B14F-4D97-AF65-F5344CB8AC3E}">
        <p14:creationId xmlns:p14="http://schemas.microsoft.com/office/powerpoint/2010/main" val="36119984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elle blau Muster">
    <p:bg>
      <p:bgPr>
        <a:solidFill>
          <a:schemeClr val="bg1"/>
        </a:solidFill>
        <a:effectLst/>
      </p:bgPr>
    </p:b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81FCDC8-3081-4340-AF3B-5B61880598E5}"/>
              </a:ext>
            </a:extLst>
          </p:cNvPr>
          <p:cNvSpPr/>
          <p:nvPr userDrawn="1"/>
        </p:nvSpPr>
        <p:spPr>
          <a:xfrm>
            <a:off x="-1" y="-2406"/>
            <a:ext cx="12192001" cy="68604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Foliennummernplatzhalter 5">
            <a:extLst>
              <a:ext uri="{FF2B5EF4-FFF2-40B4-BE49-F238E27FC236}">
                <a16:creationId xmlns:a16="http://schemas.microsoft.com/office/drawing/2014/main" id="{957C04B8-FAE9-4576-9D50-12084ACA0085}"/>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6948ECD-4444-4227-81E3-3211A0E717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2"/>
          </a:xfrm>
          <a:prstGeom prst="rect">
            <a:avLst/>
          </a:prstGeom>
        </p:spPr>
      </p:pic>
      <p:graphicFrame>
        <p:nvGraphicFramePr>
          <p:cNvPr id="10" name="Tabellenplatzhalter 7">
            <a:extLst>
              <a:ext uri="{FF2B5EF4-FFF2-40B4-BE49-F238E27FC236}">
                <a16:creationId xmlns:a16="http://schemas.microsoft.com/office/drawing/2014/main" id="{1C20BEF9-F6A4-4E18-813E-7C7A4A89EFB4}"/>
              </a:ext>
            </a:extLst>
          </p:cNvPr>
          <p:cNvGraphicFramePr>
            <a:graphicFrameLocks/>
          </p:cNvGraphicFramePr>
          <p:nvPr userDrawn="1">
            <p:extLst>
              <p:ext uri="{D42A27DB-BD31-4B8C-83A1-F6EECF244321}">
                <p14:modId xmlns:p14="http://schemas.microsoft.com/office/powerpoint/2010/main" val="3136610939"/>
              </p:ext>
            </p:extLst>
          </p:nvPr>
        </p:nvGraphicFramePr>
        <p:xfrm>
          <a:off x="695325" y="1628775"/>
          <a:ext cx="10801350" cy="2941920"/>
        </p:xfrm>
        <a:graphic>
          <a:graphicData uri="http://schemas.openxmlformats.org/drawingml/2006/table">
            <a:tbl>
              <a:tblPr firstRow="1" bandRow="1">
                <a:tableStyleId>{7DF18680-E054-41AD-8BC1-D1AEF772440D}</a:tableStyleId>
              </a:tblPr>
              <a:tblGrid>
                <a:gridCol w="2160270">
                  <a:extLst>
                    <a:ext uri="{9D8B030D-6E8A-4147-A177-3AD203B41FA5}">
                      <a16:colId xmlns:a16="http://schemas.microsoft.com/office/drawing/2014/main" val="3414773314"/>
                    </a:ext>
                  </a:extLst>
                </a:gridCol>
                <a:gridCol w="2160270">
                  <a:extLst>
                    <a:ext uri="{9D8B030D-6E8A-4147-A177-3AD203B41FA5}">
                      <a16:colId xmlns:a16="http://schemas.microsoft.com/office/drawing/2014/main" val="4143605508"/>
                    </a:ext>
                  </a:extLst>
                </a:gridCol>
                <a:gridCol w="2160270">
                  <a:extLst>
                    <a:ext uri="{9D8B030D-6E8A-4147-A177-3AD203B41FA5}">
                      <a16:colId xmlns:a16="http://schemas.microsoft.com/office/drawing/2014/main" val="3205677931"/>
                    </a:ext>
                  </a:extLst>
                </a:gridCol>
                <a:gridCol w="2160270">
                  <a:extLst>
                    <a:ext uri="{9D8B030D-6E8A-4147-A177-3AD203B41FA5}">
                      <a16:colId xmlns:a16="http://schemas.microsoft.com/office/drawing/2014/main" val="51638767"/>
                    </a:ext>
                  </a:extLst>
                </a:gridCol>
                <a:gridCol w="2160270">
                  <a:extLst>
                    <a:ext uri="{9D8B030D-6E8A-4147-A177-3AD203B41FA5}">
                      <a16:colId xmlns:a16="http://schemas.microsoft.com/office/drawing/2014/main" val="41179464"/>
                    </a:ext>
                  </a:extLst>
                </a:gridCol>
              </a:tblGrid>
              <a:tr h="370840">
                <a:tc>
                  <a:txBody>
                    <a:bodyPr/>
                    <a:lstStyle/>
                    <a:p>
                      <a:r>
                        <a:rPr lang="de-DE" dirty="0">
                          <a:latin typeface="Arial" panose="020B0604020202020204" pitchFamily="34" charset="0"/>
                          <a:cs typeface="Arial" panose="020B0604020202020204" pitchFamily="34" charset="0"/>
                        </a:rPr>
                        <a:t>Titel 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165311"/>
                  </a:ext>
                </a:extLst>
              </a:tr>
              <a:tr h="370840">
                <a:tc>
                  <a:txBody>
                    <a:bodyPr/>
                    <a:lstStyle/>
                    <a:p>
                      <a:r>
                        <a:rPr lang="de-DE" dirty="0">
                          <a:latin typeface="Arial" panose="020B0604020202020204" pitchFamily="34" charset="0"/>
                          <a:cs typeface="Arial" panose="020B0604020202020204" pitchFamily="34" charset="0"/>
                        </a:rPr>
                        <a:t>Inhalt 1.1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2.1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3.1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4.1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5.1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extLst>
                  <a:ext uri="{0D108BD9-81ED-4DB2-BD59-A6C34878D82A}">
                    <a16:rowId xmlns:a16="http://schemas.microsoft.com/office/drawing/2014/main" val="1656140927"/>
                  </a:ext>
                </a:extLst>
              </a:tr>
              <a:tr h="370840">
                <a:tc>
                  <a:txBody>
                    <a:bodyPr/>
                    <a:lstStyle/>
                    <a:p>
                      <a:r>
                        <a:rPr lang="de-DE" dirty="0">
                          <a:latin typeface="Arial" panose="020B0604020202020204" pitchFamily="34" charset="0"/>
                          <a:cs typeface="Arial" panose="020B0604020202020204" pitchFamily="34" charset="0"/>
                        </a:rPr>
                        <a:t>Inhalt 1.2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tc>
                  <a:txBody>
                    <a:bodyPr/>
                    <a:lstStyle/>
                    <a:p>
                      <a:r>
                        <a:rPr lang="de-DE" dirty="0">
                          <a:latin typeface="Arial" panose="020B0604020202020204" pitchFamily="34" charset="0"/>
                          <a:cs typeface="Arial" panose="020B0604020202020204" pitchFamily="34" charset="0"/>
                        </a:rPr>
                        <a:t>Inhalt 2.2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tc>
                  <a:txBody>
                    <a:bodyPr/>
                    <a:lstStyle/>
                    <a:p>
                      <a:r>
                        <a:rPr lang="de-DE" dirty="0">
                          <a:latin typeface="Arial" panose="020B0604020202020204" pitchFamily="34" charset="0"/>
                          <a:cs typeface="Arial" panose="020B0604020202020204" pitchFamily="34" charset="0"/>
                        </a:rPr>
                        <a:t>Inhalt 3.2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tc>
                  <a:txBody>
                    <a:bodyPr/>
                    <a:lstStyle/>
                    <a:p>
                      <a:r>
                        <a:rPr lang="de-DE" dirty="0">
                          <a:latin typeface="Arial" panose="020B0604020202020204" pitchFamily="34" charset="0"/>
                          <a:cs typeface="Arial" panose="020B0604020202020204" pitchFamily="34" charset="0"/>
                        </a:rPr>
                        <a:t>Inhalt 4.2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tc>
                  <a:txBody>
                    <a:bodyPr/>
                    <a:lstStyle/>
                    <a:p>
                      <a:r>
                        <a:rPr lang="de-DE" dirty="0">
                          <a:latin typeface="Arial" panose="020B0604020202020204" pitchFamily="34" charset="0"/>
                          <a:cs typeface="Arial" panose="020B0604020202020204" pitchFamily="34" charset="0"/>
                        </a:rPr>
                        <a:t>Inhalt 5.2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extLst>
                  <a:ext uri="{0D108BD9-81ED-4DB2-BD59-A6C34878D82A}">
                    <a16:rowId xmlns:a16="http://schemas.microsoft.com/office/drawing/2014/main" val="749801091"/>
                  </a:ext>
                </a:extLst>
              </a:tr>
              <a:tr h="370840">
                <a:tc>
                  <a:txBody>
                    <a:bodyPr/>
                    <a:lstStyle/>
                    <a:p>
                      <a:r>
                        <a:rPr lang="de-DE" dirty="0">
                          <a:latin typeface="Arial" panose="020B0604020202020204" pitchFamily="34" charset="0"/>
                          <a:cs typeface="Arial" panose="020B0604020202020204" pitchFamily="34" charset="0"/>
                        </a:rPr>
                        <a:t>Inhalt 1.3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2.3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3.3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4.3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5.3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extLst>
                  <a:ext uri="{0D108BD9-81ED-4DB2-BD59-A6C34878D82A}">
                    <a16:rowId xmlns:a16="http://schemas.microsoft.com/office/drawing/2014/main" val="879492290"/>
                  </a:ext>
                </a:extLst>
              </a:tr>
              <a:tr h="370840">
                <a:tc>
                  <a:txBody>
                    <a:bodyPr/>
                    <a:lstStyle/>
                    <a:p>
                      <a:r>
                        <a:rPr lang="de-DE" dirty="0">
                          <a:latin typeface="Arial" panose="020B0604020202020204" pitchFamily="34" charset="0"/>
                          <a:cs typeface="Arial" panose="020B0604020202020204" pitchFamily="34" charset="0"/>
                        </a:rPr>
                        <a:t>Inhalt 1.4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tc>
                  <a:txBody>
                    <a:bodyPr/>
                    <a:lstStyle/>
                    <a:p>
                      <a:r>
                        <a:rPr lang="de-DE" dirty="0">
                          <a:latin typeface="Arial" panose="020B0604020202020204" pitchFamily="34" charset="0"/>
                          <a:cs typeface="Arial" panose="020B0604020202020204" pitchFamily="34" charset="0"/>
                        </a:rPr>
                        <a:t>Inhalt 2.4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tc>
                  <a:txBody>
                    <a:bodyPr/>
                    <a:lstStyle/>
                    <a:p>
                      <a:r>
                        <a:rPr lang="de-DE" dirty="0">
                          <a:latin typeface="Arial" panose="020B0604020202020204" pitchFamily="34" charset="0"/>
                          <a:cs typeface="Arial" panose="020B0604020202020204" pitchFamily="34" charset="0"/>
                        </a:rPr>
                        <a:t>Inhalt 3.4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tc>
                  <a:txBody>
                    <a:bodyPr/>
                    <a:lstStyle/>
                    <a:p>
                      <a:r>
                        <a:rPr lang="de-DE" dirty="0">
                          <a:latin typeface="Arial" panose="020B0604020202020204" pitchFamily="34" charset="0"/>
                          <a:cs typeface="Arial" panose="020B0604020202020204" pitchFamily="34" charset="0"/>
                        </a:rPr>
                        <a:t>Inhalt 4.4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tc>
                  <a:txBody>
                    <a:bodyPr/>
                    <a:lstStyle/>
                    <a:p>
                      <a:r>
                        <a:rPr lang="de-DE" dirty="0">
                          <a:latin typeface="Arial" panose="020B0604020202020204" pitchFamily="34" charset="0"/>
                          <a:cs typeface="Arial" panose="020B0604020202020204" pitchFamily="34" charset="0"/>
                        </a:rPr>
                        <a:t>Inhalt 5.4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alpha val="85000"/>
                      </a:schemeClr>
                    </a:solidFill>
                  </a:tcPr>
                </a:tc>
                <a:extLst>
                  <a:ext uri="{0D108BD9-81ED-4DB2-BD59-A6C34878D82A}">
                    <a16:rowId xmlns:a16="http://schemas.microsoft.com/office/drawing/2014/main" val="3394470182"/>
                  </a:ext>
                </a:extLst>
              </a:tr>
              <a:tr h="370840">
                <a:tc>
                  <a:txBody>
                    <a:bodyPr/>
                    <a:lstStyle/>
                    <a:p>
                      <a:r>
                        <a:rPr lang="de-DE" dirty="0">
                          <a:latin typeface="Arial" panose="020B0604020202020204" pitchFamily="34" charset="0"/>
                          <a:cs typeface="Arial" panose="020B0604020202020204" pitchFamily="34" charset="0"/>
                        </a:rPr>
                        <a:t>Inhalt 1.5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2.5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3.5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4.5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tc>
                  <a:txBody>
                    <a:bodyPr/>
                    <a:lstStyle/>
                    <a:p>
                      <a:r>
                        <a:rPr lang="de-DE" dirty="0">
                          <a:latin typeface="Arial" panose="020B0604020202020204" pitchFamily="34" charset="0"/>
                          <a:cs typeface="Arial" panose="020B0604020202020204" pitchFamily="34" charset="0"/>
                        </a:rPr>
                        <a:t>Inhalt 5.5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DC1FF">
                        <a:alpha val="50000"/>
                      </a:srgbClr>
                    </a:solidFill>
                  </a:tcPr>
                </a:tc>
                <a:extLst>
                  <a:ext uri="{0D108BD9-81ED-4DB2-BD59-A6C34878D82A}">
                    <a16:rowId xmlns:a16="http://schemas.microsoft.com/office/drawing/2014/main" val="1197931053"/>
                  </a:ext>
                </a:extLst>
              </a:tr>
            </a:tbl>
          </a:graphicData>
        </a:graphic>
      </p:graphicFrame>
      <p:sp>
        <p:nvSpPr>
          <p:cNvPr id="3" name="Textfeld 2">
            <a:extLst>
              <a:ext uri="{FF2B5EF4-FFF2-40B4-BE49-F238E27FC236}">
                <a16:creationId xmlns:a16="http://schemas.microsoft.com/office/drawing/2014/main" id="{DFA15C25-778F-45D2-A70E-06F46D1BF03A}"/>
              </a:ext>
            </a:extLst>
          </p:cNvPr>
          <p:cNvSpPr txBox="1"/>
          <p:nvPr userDrawn="1"/>
        </p:nvSpPr>
        <p:spPr>
          <a:xfrm>
            <a:off x="695325" y="333375"/>
            <a:ext cx="10056092" cy="985286"/>
          </a:xfrm>
          <a:prstGeom prst="rect">
            <a:avLst/>
          </a:prstGeom>
          <a:noFill/>
        </p:spPr>
        <p:txBody>
          <a:bodyPr wrap="square" rtlCol="0" anchor="t">
            <a:noAutofit/>
          </a:bodyPr>
          <a:lstStyle/>
          <a:p>
            <a:pPr>
              <a:lnSpc>
                <a:spcPct val="90000"/>
              </a:lnSpc>
            </a:pPr>
            <a:r>
              <a:rPr lang="de-DE" sz="2800" b="1" dirty="0">
                <a:solidFill>
                  <a:schemeClr val="bg1"/>
                </a:solidFill>
                <a:latin typeface="Arial" panose="020B0604020202020204" pitchFamily="34" charset="0"/>
                <a:cs typeface="Arial" panose="020B0604020202020204" pitchFamily="34" charset="0"/>
              </a:rPr>
              <a:t>Mustertabelle</a:t>
            </a:r>
          </a:p>
        </p:txBody>
      </p:sp>
      <p:sp>
        <p:nvSpPr>
          <p:cNvPr id="2" name="Fußzeilenplatzhalter 1">
            <a:extLst>
              <a:ext uri="{FF2B5EF4-FFF2-40B4-BE49-F238E27FC236}">
                <a16:creationId xmlns:a16="http://schemas.microsoft.com/office/drawing/2014/main" id="{89CAA27B-59B5-D915-6398-75A94668C980}"/>
              </a:ext>
            </a:extLst>
          </p:cNvPr>
          <p:cNvSpPr>
            <a:spLocks noGrp="1"/>
          </p:cNvSpPr>
          <p:nvPr>
            <p:ph type="ftr" sz="quarter" idx="11"/>
          </p:nvPr>
        </p:nvSpPr>
        <p:spPr/>
        <p:txBody>
          <a:bodyPr/>
          <a:lstStyle>
            <a:lvl1pPr>
              <a:defRPr>
                <a:solidFill>
                  <a:schemeClr val="bg1"/>
                </a:solidFill>
              </a:defRPr>
            </a:lvl1pPr>
          </a:lstStyle>
          <a:p>
            <a:r>
              <a:rPr lang="de-DE" dirty="0"/>
              <a:t>Name des Vortragenden, Institut, Datum</a:t>
            </a:r>
          </a:p>
        </p:txBody>
      </p:sp>
    </p:spTree>
    <p:extLst>
      <p:ext uri="{BB962C8B-B14F-4D97-AF65-F5344CB8AC3E}">
        <p14:creationId xmlns:p14="http://schemas.microsoft.com/office/powerpoint/2010/main" val="3492277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folie grün">
    <p:spTree>
      <p:nvGrpSpPr>
        <p:cNvPr id="1" name=""/>
        <p:cNvGrpSpPr/>
        <p:nvPr/>
      </p:nvGrpSpPr>
      <p:grpSpPr>
        <a:xfrm>
          <a:off x="0" y="0"/>
          <a:ext cx="0" cy="0"/>
          <a:chOff x="0" y="0"/>
          <a:chExt cx="0" cy="0"/>
        </a:xfrm>
      </p:grpSpPr>
      <p:pic>
        <p:nvPicPr>
          <p:cNvPr id="10" name="Grafik 9">
            <a:extLst>
              <a:ext uri="{FF2B5EF4-FFF2-40B4-BE49-F238E27FC236}">
                <a16:creationId xmlns:a16="http://schemas.microsoft.com/office/drawing/2014/main" id="{43B56E86-EFEB-4205-AA4A-9F3E82413F8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Rechteck 10">
            <a:extLst>
              <a:ext uri="{FF2B5EF4-FFF2-40B4-BE49-F238E27FC236}">
                <a16:creationId xmlns:a16="http://schemas.microsoft.com/office/drawing/2014/main" id="{5CF0C306-39D7-4EAE-89DF-69763743BA67}"/>
              </a:ext>
            </a:extLst>
          </p:cNvPr>
          <p:cNvSpPr/>
          <p:nvPr userDrawn="1"/>
        </p:nvSpPr>
        <p:spPr>
          <a:xfrm>
            <a:off x="0" y="0"/>
            <a:ext cx="695325" cy="6858000"/>
          </a:xfrm>
          <a:prstGeom prst="rect">
            <a:avLst/>
          </a:prstGeom>
          <a:solidFill>
            <a:schemeClr val="accent4">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3" name="Untertitel 2">
            <a:extLst>
              <a:ext uri="{FF2B5EF4-FFF2-40B4-BE49-F238E27FC236}">
                <a16:creationId xmlns:a16="http://schemas.microsoft.com/office/drawing/2014/main" id="{BE5C513F-BDE5-4EEA-A208-17CFB8B9C3FA}"/>
              </a:ext>
            </a:extLst>
          </p:cNvPr>
          <p:cNvSpPr>
            <a:spLocks noGrp="1"/>
          </p:cNvSpPr>
          <p:nvPr>
            <p:ph type="subTitle" idx="1"/>
          </p:nvPr>
        </p:nvSpPr>
        <p:spPr>
          <a:xfrm>
            <a:off x="695326" y="3803209"/>
            <a:ext cx="9697665" cy="1141438"/>
          </a:xfrm>
          <a:solidFill>
            <a:schemeClr val="accent4">
              <a:lumMod val="50000"/>
              <a:alpha val="80000"/>
            </a:schemeClr>
          </a:solidFill>
        </p:spPr>
        <p:txBody>
          <a:bodyPr lIns="288000" tIns="144000" rIns="432000" bIns="144000" anchor="ctr">
            <a:normAutofit/>
          </a:bodyPr>
          <a:lstStyle>
            <a:lvl1pPr marL="717550" indent="0" algn="l">
              <a:lnSpc>
                <a:spcPct val="100000"/>
              </a:lnSpc>
              <a:spcBef>
                <a:spcPts val="1000"/>
              </a:spcBef>
              <a:buNone/>
              <a:defRPr sz="16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a:t>Master-Untertitelformat bearbeiten</a:t>
            </a:r>
          </a:p>
        </p:txBody>
      </p:sp>
      <p:sp>
        <p:nvSpPr>
          <p:cNvPr id="7" name="Titel 6">
            <a:extLst>
              <a:ext uri="{FF2B5EF4-FFF2-40B4-BE49-F238E27FC236}">
                <a16:creationId xmlns:a16="http://schemas.microsoft.com/office/drawing/2014/main" id="{52A8061A-9228-4DB0-8D9D-1B65E6A7DDCF}"/>
              </a:ext>
            </a:extLst>
          </p:cNvPr>
          <p:cNvSpPr>
            <a:spLocks noGrp="1"/>
          </p:cNvSpPr>
          <p:nvPr>
            <p:ph type="title"/>
          </p:nvPr>
        </p:nvSpPr>
        <p:spPr>
          <a:xfrm>
            <a:off x="1440000" y="333374"/>
            <a:ext cx="9541821" cy="3205985"/>
          </a:xfrm>
        </p:spPr>
        <p:txBody>
          <a:bodyPr lIns="216000" tIns="0" rIns="0" bIns="108000" anchor="b">
            <a:noAutofit/>
          </a:bodyPr>
          <a:lstStyle>
            <a:lvl1pPr>
              <a:defRPr sz="4800" b="1" cap="all" baseline="0">
                <a:solidFill>
                  <a:schemeClr val="tx1"/>
                </a:solidFill>
              </a:defRPr>
            </a:lvl1pPr>
          </a:lstStyle>
          <a:p>
            <a:endParaRPr lang="de-DE" dirty="0"/>
          </a:p>
        </p:txBody>
      </p:sp>
      <p:pic>
        <p:nvPicPr>
          <p:cNvPr id="8" name="Grafik 7">
            <a:extLst>
              <a:ext uri="{FF2B5EF4-FFF2-40B4-BE49-F238E27FC236}">
                <a16:creationId xmlns:a16="http://schemas.microsoft.com/office/drawing/2014/main" id="{634066C5-F371-4079-BEC5-D83B78D0CFE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392991" y="5268397"/>
            <a:ext cx="1532709" cy="1265853"/>
          </a:xfrm>
          <a:prstGeom prst="rect">
            <a:avLst/>
          </a:prstGeom>
        </p:spPr>
      </p:pic>
      <p:sp>
        <p:nvSpPr>
          <p:cNvPr id="2" name="Fußzeilenplatzhalter 1">
            <a:extLst>
              <a:ext uri="{FF2B5EF4-FFF2-40B4-BE49-F238E27FC236}">
                <a16:creationId xmlns:a16="http://schemas.microsoft.com/office/drawing/2014/main" id="{BC05F074-4978-BB63-F797-D5FCF996151E}"/>
              </a:ext>
            </a:extLst>
          </p:cNvPr>
          <p:cNvSpPr>
            <a:spLocks noGrp="1"/>
          </p:cNvSpPr>
          <p:nvPr>
            <p:ph type="ftr" sz="quarter" idx="10"/>
          </p:nvPr>
        </p:nvSpPr>
        <p:spPr>
          <a:xfrm>
            <a:off x="1425600" y="6544800"/>
            <a:ext cx="4114800" cy="257774"/>
          </a:xfrm>
        </p:spPr>
        <p:txBody>
          <a:bodyPr/>
          <a:lstStyle/>
          <a:p>
            <a:r>
              <a:rPr lang="de-DE"/>
              <a:t>Name des Vortragenden, Institut, Datum</a:t>
            </a:r>
            <a:endParaRPr lang="de-DE" dirty="0"/>
          </a:p>
        </p:txBody>
      </p:sp>
      <p:sp>
        <p:nvSpPr>
          <p:cNvPr id="4" name="Foliennummernplatzhalter 3">
            <a:extLst>
              <a:ext uri="{FF2B5EF4-FFF2-40B4-BE49-F238E27FC236}">
                <a16:creationId xmlns:a16="http://schemas.microsoft.com/office/drawing/2014/main" id="{D709CECA-60EA-35F9-5F27-CF64A7C89715}"/>
              </a:ext>
            </a:extLst>
          </p:cNvPr>
          <p:cNvSpPr>
            <a:spLocks noGrp="1"/>
          </p:cNvSpPr>
          <p:nvPr>
            <p:ph type="sldNum" sz="quarter" idx="11"/>
          </p:nvPr>
        </p:nvSpPr>
        <p:spPr/>
        <p:txBody>
          <a:bodyPr/>
          <a:lstStyle/>
          <a:p>
            <a:fld id="{30ADABB7-F9A6-4A4D-9415-296AC5E687F8}" type="slidenum">
              <a:rPr lang="de-DE" smtClean="0"/>
              <a:pPr/>
              <a:t>‹Nr.›</a:t>
            </a:fld>
            <a:endParaRPr lang="de-DE" dirty="0"/>
          </a:p>
        </p:txBody>
      </p:sp>
    </p:spTree>
    <p:extLst>
      <p:ext uri="{BB962C8B-B14F-4D97-AF65-F5344CB8AC3E}">
        <p14:creationId xmlns:p14="http://schemas.microsoft.com/office/powerpoint/2010/main" val="37446850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bschnittstitel grün">
    <p:spTree>
      <p:nvGrpSpPr>
        <p:cNvPr id="1" name=""/>
        <p:cNvGrpSpPr/>
        <p:nvPr/>
      </p:nvGrpSpPr>
      <p:grpSpPr>
        <a:xfrm>
          <a:off x="0" y="0"/>
          <a:ext cx="0" cy="0"/>
          <a:chOff x="0" y="0"/>
          <a:chExt cx="0" cy="0"/>
        </a:xfrm>
      </p:grpSpPr>
      <p:sp>
        <p:nvSpPr>
          <p:cNvPr id="8" name="Bildplatzhalter 2">
            <a:extLst>
              <a:ext uri="{FF2B5EF4-FFF2-40B4-BE49-F238E27FC236}">
                <a16:creationId xmlns:a16="http://schemas.microsoft.com/office/drawing/2014/main" id="{AF35D6C1-0699-3B81-DD6A-0016F7A8D7EA}"/>
              </a:ext>
            </a:extLst>
          </p:cNvPr>
          <p:cNvSpPr>
            <a:spLocks noGrp="1"/>
          </p:cNvSpPr>
          <p:nvPr>
            <p:ph type="pic" sz="quarter" idx="11" hasCustomPrompt="1"/>
          </p:nvPr>
        </p:nvSpPr>
        <p:spPr>
          <a:xfrm>
            <a:off x="287338" y="0"/>
            <a:ext cx="11904662" cy="6858000"/>
          </a:xfrm>
          <a:solidFill>
            <a:schemeClr val="accent6">
              <a:lumMod val="40000"/>
              <a:lumOff val="60000"/>
            </a:schemeClr>
          </a:solidFill>
        </p:spPr>
        <p:txBody>
          <a:bodyPr/>
          <a:lstStyle>
            <a:lvl1pPr>
              <a:defRPr>
                <a:solidFill>
                  <a:srgbClr val="D9117E"/>
                </a:solidFill>
              </a:defRPr>
            </a:lvl1pPr>
          </a:lstStyle>
          <a:p>
            <a:r>
              <a:rPr lang="de-DE" dirty="0"/>
              <a:t>Platzhaltermotiv ersetzen</a:t>
            </a:r>
          </a:p>
        </p:txBody>
      </p:sp>
      <p:sp>
        <p:nvSpPr>
          <p:cNvPr id="11" name="Rechteck 10">
            <a:extLst>
              <a:ext uri="{FF2B5EF4-FFF2-40B4-BE49-F238E27FC236}">
                <a16:creationId xmlns:a16="http://schemas.microsoft.com/office/drawing/2014/main" id="{6CCAB873-861B-47E3-BAE9-07181DA521FB}"/>
              </a:ext>
            </a:extLst>
          </p:cNvPr>
          <p:cNvSpPr/>
          <p:nvPr userDrawn="1"/>
        </p:nvSpPr>
        <p:spPr>
          <a:xfrm>
            <a:off x="-1" y="0"/>
            <a:ext cx="288000" cy="6858000"/>
          </a:xfrm>
          <a:prstGeom prst="rect">
            <a:avLst/>
          </a:prstGeom>
          <a:solidFill>
            <a:schemeClr val="accent4">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7" name="Foliennummernplatzhalter 6">
            <a:extLst>
              <a:ext uri="{FF2B5EF4-FFF2-40B4-BE49-F238E27FC236}">
                <a16:creationId xmlns:a16="http://schemas.microsoft.com/office/drawing/2014/main" id="{2E04937E-4444-4817-AF16-D7E7EA0FEAF6}"/>
              </a:ext>
            </a:extLst>
          </p:cNvPr>
          <p:cNvSpPr>
            <a:spLocks noGrp="1"/>
          </p:cNvSpPr>
          <p:nvPr>
            <p:ph type="sldNum" sz="quarter" idx="10"/>
          </p:nvPr>
        </p:nvSpPr>
        <p:spPr/>
        <p:txBody>
          <a:bodyPr/>
          <a:lstStyle/>
          <a:p>
            <a:fld id="{30ADABB7-F9A6-4A4D-9415-296AC5E687F8}" type="slidenum">
              <a:rPr lang="de-DE" smtClean="0"/>
              <a:pPr/>
              <a:t>‹Nr.›</a:t>
            </a:fld>
            <a:endParaRPr lang="de-DE"/>
          </a:p>
        </p:txBody>
      </p:sp>
      <p:sp>
        <p:nvSpPr>
          <p:cNvPr id="13" name="Titel 12">
            <a:extLst>
              <a:ext uri="{FF2B5EF4-FFF2-40B4-BE49-F238E27FC236}">
                <a16:creationId xmlns:a16="http://schemas.microsoft.com/office/drawing/2014/main" id="{A0C9CC46-BAE5-4171-9813-A78515AF72F6}"/>
              </a:ext>
            </a:extLst>
          </p:cNvPr>
          <p:cNvSpPr>
            <a:spLocks noGrp="1"/>
          </p:cNvSpPr>
          <p:nvPr>
            <p:ph type="title" hasCustomPrompt="1"/>
          </p:nvPr>
        </p:nvSpPr>
        <p:spPr>
          <a:xfrm>
            <a:off x="287999" y="5101588"/>
            <a:ext cx="10693822" cy="1141438"/>
          </a:xfrm>
          <a:solidFill>
            <a:schemeClr val="accent4">
              <a:lumMod val="50000"/>
              <a:alpha val="80000"/>
            </a:schemeClr>
          </a:solidFill>
        </p:spPr>
        <p:txBody>
          <a:bodyPr lIns="396000" tIns="0" rIns="72000" bIns="0" anchor="ctr">
            <a:normAutofit/>
          </a:bodyPr>
          <a:lstStyle>
            <a:lvl1pPr>
              <a:defRPr sz="4800" cap="all" baseline="0">
                <a:solidFill>
                  <a:schemeClr val="bg1"/>
                </a:solidFill>
              </a:defRPr>
            </a:lvl1pPr>
          </a:lstStyle>
          <a:p>
            <a:r>
              <a:rPr lang="de-DE" dirty="0"/>
              <a:t>TITEL</a:t>
            </a:r>
          </a:p>
        </p:txBody>
      </p:sp>
      <p:sp>
        <p:nvSpPr>
          <p:cNvPr id="9" name="Textplatzhalter 9">
            <a:extLst>
              <a:ext uri="{FF2B5EF4-FFF2-40B4-BE49-F238E27FC236}">
                <a16:creationId xmlns:a16="http://schemas.microsoft.com/office/drawing/2014/main" id="{5FBA6571-CE1B-47EB-8C1E-D5A1391EAE8D}"/>
              </a:ext>
            </a:extLst>
          </p:cNvPr>
          <p:cNvSpPr>
            <a:spLocks noGrp="1"/>
          </p:cNvSpPr>
          <p:nvPr>
            <p:ph type="body" sz="quarter" idx="13"/>
          </p:nvPr>
        </p:nvSpPr>
        <p:spPr>
          <a:xfrm>
            <a:off x="10983600" y="302400"/>
            <a:ext cx="943200" cy="781200"/>
          </a:xfrm>
          <a:blipFill>
            <a:blip r:embed="rId2"/>
            <a:stretch>
              <a:fillRect/>
            </a:stretch>
          </a:blipFill>
        </p:spPr>
        <p:txBody>
          <a:bodyPr>
            <a:normAutofit/>
          </a:bodyPr>
          <a:lstStyle>
            <a:lvl1pPr>
              <a:defRPr sz="100">
                <a:solidFill>
                  <a:schemeClr val="tx1">
                    <a:alpha val="0"/>
                  </a:schemeClr>
                </a:solidFill>
              </a:defRPr>
            </a:lvl1pPr>
          </a:lstStyle>
          <a:p>
            <a:pPr lvl="0"/>
            <a:endParaRPr lang="de-DE" dirty="0"/>
          </a:p>
        </p:txBody>
      </p:sp>
      <p:sp>
        <p:nvSpPr>
          <p:cNvPr id="2" name="Fußzeilenplatzhalter 1">
            <a:extLst>
              <a:ext uri="{FF2B5EF4-FFF2-40B4-BE49-F238E27FC236}">
                <a16:creationId xmlns:a16="http://schemas.microsoft.com/office/drawing/2014/main" id="{432C7237-52B1-CB5D-D118-2836DC556ECF}"/>
              </a:ext>
            </a:extLst>
          </p:cNvPr>
          <p:cNvSpPr>
            <a:spLocks noGrp="1"/>
          </p:cNvSpPr>
          <p:nvPr>
            <p:ph type="ftr" sz="quarter" idx="14"/>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27142261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Inhalt 1 grün">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4">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4" name="Fußzeilenplatzhalter 3">
            <a:extLst>
              <a:ext uri="{FF2B5EF4-FFF2-40B4-BE49-F238E27FC236}">
                <a16:creationId xmlns:a16="http://schemas.microsoft.com/office/drawing/2014/main" id="{CE8896D9-06D8-F605-C9DB-A9519477DD73}"/>
              </a:ext>
            </a:extLst>
          </p:cNvPr>
          <p:cNvSpPr>
            <a:spLocks noGrp="1"/>
          </p:cNvSpPr>
          <p:nvPr>
            <p:ph type="ftr" sz="quarter" idx="11"/>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30343007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2 grün">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4">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5" y="2095625"/>
            <a:ext cx="10801349" cy="442899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0" name="Textplatzhalter 23">
            <a:extLst>
              <a:ext uri="{FF2B5EF4-FFF2-40B4-BE49-F238E27FC236}">
                <a16:creationId xmlns:a16="http://schemas.microsoft.com/office/drawing/2014/main" id="{19A4112A-F23E-4E93-B0DE-E0650E1BFC4F}"/>
              </a:ext>
            </a:extLst>
          </p:cNvPr>
          <p:cNvSpPr>
            <a:spLocks noGrp="1"/>
          </p:cNvSpPr>
          <p:nvPr>
            <p:ph type="body" sz="quarter" idx="17"/>
          </p:nvPr>
        </p:nvSpPr>
        <p:spPr>
          <a:xfrm>
            <a:off x="695325" y="1487788"/>
            <a:ext cx="3482038" cy="439824"/>
          </a:xfrm>
          <a:solidFill>
            <a:schemeClr val="accent4">
              <a:lumMod val="75000"/>
            </a:schemeClr>
          </a:solidFill>
        </p:spPr>
        <p:txBody>
          <a:bodyPr wrap="square" anchor="ctr">
            <a:normAutofit/>
          </a:bodyPr>
          <a:lstStyle>
            <a:lvl1pPr marL="0" indent="0">
              <a:buNone/>
              <a:defRPr sz="1800" b="1">
                <a:solidFill>
                  <a:schemeClr val="bg1"/>
                </a:solidFill>
              </a:defRPr>
            </a:lvl1pPr>
          </a:lstStyle>
          <a:p>
            <a:pPr lvl="0"/>
            <a:r>
              <a:rPr lang="de-DE" dirty="0"/>
              <a:t>Mastertextformat</a:t>
            </a:r>
          </a:p>
        </p:txBody>
      </p:sp>
      <p:sp>
        <p:nvSpPr>
          <p:cNvPr id="4" name="Fußzeilenplatzhalter 3">
            <a:extLst>
              <a:ext uri="{FF2B5EF4-FFF2-40B4-BE49-F238E27FC236}">
                <a16:creationId xmlns:a16="http://schemas.microsoft.com/office/drawing/2014/main" id="{96263446-0FBB-7B9F-7376-C85F4725E6DA}"/>
              </a:ext>
            </a:extLst>
          </p:cNvPr>
          <p:cNvSpPr>
            <a:spLocks noGrp="1"/>
          </p:cNvSpPr>
          <p:nvPr>
            <p:ph type="ftr" sz="quarter" idx="18"/>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5696307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3 grün">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4">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5" y="2095625"/>
            <a:ext cx="5400675" cy="185073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0" name="Textplatzhalter 23">
            <a:extLst>
              <a:ext uri="{FF2B5EF4-FFF2-40B4-BE49-F238E27FC236}">
                <a16:creationId xmlns:a16="http://schemas.microsoft.com/office/drawing/2014/main" id="{19A4112A-F23E-4E93-B0DE-E0650E1BFC4F}"/>
              </a:ext>
            </a:extLst>
          </p:cNvPr>
          <p:cNvSpPr>
            <a:spLocks noGrp="1"/>
          </p:cNvSpPr>
          <p:nvPr>
            <p:ph type="body" sz="quarter" idx="17"/>
          </p:nvPr>
        </p:nvSpPr>
        <p:spPr>
          <a:xfrm>
            <a:off x="695325" y="1487788"/>
            <a:ext cx="3482038" cy="439824"/>
          </a:xfrm>
          <a:solidFill>
            <a:schemeClr val="accent4">
              <a:lumMod val="75000"/>
            </a:schemeClr>
          </a:solidFill>
        </p:spPr>
        <p:txBody>
          <a:bodyPr wrap="square" anchor="ctr">
            <a:normAutofit/>
          </a:bodyPr>
          <a:lstStyle>
            <a:lvl1pPr marL="0" indent="0">
              <a:buNone/>
              <a:defRPr sz="1800" b="1">
                <a:solidFill>
                  <a:schemeClr val="bg1"/>
                </a:solidFill>
              </a:defRPr>
            </a:lvl1pPr>
          </a:lstStyle>
          <a:p>
            <a:pPr lvl="0"/>
            <a:r>
              <a:rPr lang="de-DE" dirty="0"/>
              <a:t>Mastertextformat</a:t>
            </a:r>
          </a:p>
        </p:txBody>
      </p:sp>
      <p:sp>
        <p:nvSpPr>
          <p:cNvPr id="11" name="Inhaltsplatzhalter 2">
            <a:extLst>
              <a:ext uri="{FF2B5EF4-FFF2-40B4-BE49-F238E27FC236}">
                <a16:creationId xmlns:a16="http://schemas.microsoft.com/office/drawing/2014/main" id="{FBB571AC-F556-C50A-DAD2-4638503AA732}"/>
              </a:ext>
            </a:extLst>
          </p:cNvPr>
          <p:cNvSpPr>
            <a:spLocks noGrp="1"/>
          </p:cNvSpPr>
          <p:nvPr>
            <p:ph idx="18"/>
          </p:nvPr>
        </p:nvSpPr>
        <p:spPr>
          <a:xfrm>
            <a:off x="695325" y="4673892"/>
            <a:ext cx="5400675" cy="185073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2" name="Textplatzhalter 23">
            <a:extLst>
              <a:ext uri="{FF2B5EF4-FFF2-40B4-BE49-F238E27FC236}">
                <a16:creationId xmlns:a16="http://schemas.microsoft.com/office/drawing/2014/main" id="{43C99AA0-30B9-CB68-5447-173C21DF9AC9}"/>
              </a:ext>
            </a:extLst>
          </p:cNvPr>
          <p:cNvSpPr>
            <a:spLocks noGrp="1"/>
          </p:cNvSpPr>
          <p:nvPr>
            <p:ph type="body" sz="quarter" idx="19"/>
          </p:nvPr>
        </p:nvSpPr>
        <p:spPr>
          <a:xfrm>
            <a:off x="695325" y="4066055"/>
            <a:ext cx="3482038" cy="439824"/>
          </a:xfrm>
          <a:solidFill>
            <a:schemeClr val="accent4">
              <a:lumMod val="75000"/>
            </a:schemeClr>
          </a:solidFill>
        </p:spPr>
        <p:txBody>
          <a:bodyPr wrap="square" anchor="ctr">
            <a:normAutofit/>
          </a:bodyPr>
          <a:lstStyle>
            <a:lvl1pPr marL="0" indent="0">
              <a:buNone/>
              <a:defRPr sz="1800" b="1">
                <a:solidFill>
                  <a:schemeClr val="bg1"/>
                </a:solidFill>
              </a:defRPr>
            </a:lvl1pPr>
          </a:lstStyle>
          <a:p>
            <a:pPr lvl="0"/>
            <a:r>
              <a:rPr lang="de-DE" dirty="0"/>
              <a:t>Mastertextformat</a:t>
            </a:r>
          </a:p>
        </p:txBody>
      </p:sp>
      <p:sp>
        <p:nvSpPr>
          <p:cNvPr id="13" name="Bildplatzhalter 4">
            <a:extLst>
              <a:ext uri="{FF2B5EF4-FFF2-40B4-BE49-F238E27FC236}">
                <a16:creationId xmlns:a16="http://schemas.microsoft.com/office/drawing/2014/main" id="{E5E99BBD-0EE1-272A-B9CD-BB38CD6536A9}"/>
              </a:ext>
            </a:extLst>
          </p:cNvPr>
          <p:cNvSpPr>
            <a:spLocks noGrp="1"/>
          </p:cNvSpPr>
          <p:nvPr>
            <p:ph type="pic" sz="quarter" idx="20" hasCustomPrompt="1"/>
          </p:nvPr>
        </p:nvSpPr>
        <p:spPr>
          <a:xfrm>
            <a:off x="6340475" y="1487788"/>
            <a:ext cx="5156200" cy="5036837"/>
          </a:xfrm>
          <a:solidFill>
            <a:schemeClr val="accent6">
              <a:lumMod val="40000"/>
              <a:lumOff val="60000"/>
            </a:schemeClr>
          </a:solidFill>
        </p:spPr>
        <p:txBody>
          <a:bodyPr/>
          <a:lstStyle>
            <a:lvl1pPr>
              <a:defRPr>
                <a:solidFill>
                  <a:srgbClr val="D9117E"/>
                </a:solidFill>
              </a:defRPr>
            </a:lvl1pPr>
          </a:lstStyle>
          <a:p>
            <a:r>
              <a:rPr lang="de-DE" dirty="0"/>
              <a:t>Platzhaltermotiv ersetzen</a:t>
            </a:r>
          </a:p>
        </p:txBody>
      </p:sp>
      <p:sp>
        <p:nvSpPr>
          <p:cNvPr id="4" name="Fußzeilenplatzhalter 3">
            <a:extLst>
              <a:ext uri="{FF2B5EF4-FFF2-40B4-BE49-F238E27FC236}">
                <a16:creationId xmlns:a16="http://schemas.microsoft.com/office/drawing/2014/main" id="{34160246-4126-D54D-D8F2-4EA413129C18}"/>
              </a:ext>
            </a:extLst>
          </p:cNvPr>
          <p:cNvSpPr>
            <a:spLocks noGrp="1"/>
          </p:cNvSpPr>
          <p:nvPr>
            <p:ph type="ftr" sz="quarter" idx="21"/>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78512636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halt 4 grün">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4">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5" y="1628775"/>
            <a:ext cx="10801349" cy="337900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1" name="Textplatzhalter 20">
            <a:extLst>
              <a:ext uri="{FF2B5EF4-FFF2-40B4-BE49-F238E27FC236}">
                <a16:creationId xmlns:a16="http://schemas.microsoft.com/office/drawing/2014/main" id="{B0949BCE-540C-4310-9432-ECBCD4F9E8D9}"/>
              </a:ext>
            </a:extLst>
          </p:cNvPr>
          <p:cNvSpPr>
            <a:spLocks noGrp="1"/>
          </p:cNvSpPr>
          <p:nvPr>
            <p:ph type="body" sz="quarter" idx="16"/>
          </p:nvPr>
        </p:nvSpPr>
        <p:spPr>
          <a:xfrm>
            <a:off x="287999" y="5245768"/>
            <a:ext cx="11208676" cy="1278857"/>
          </a:xfrm>
          <a:solidFill>
            <a:schemeClr val="accent4">
              <a:lumMod val="50000"/>
            </a:schemeClr>
          </a:solidFill>
        </p:spPr>
        <p:txBody>
          <a:bodyPr tIns="144000"/>
          <a:lstStyle>
            <a:lvl1pPr marL="539750" indent="-231775" defTabSz="539750">
              <a:lnSpc>
                <a:spcPct val="100000"/>
              </a:lnSpc>
              <a:spcBef>
                <a:spcPts val="0"/>
              </a:spcBef>
              <a:defRPr sz="2000">
                <a:solidFill>
                  <a:schemeClr val="bg1"/>
                </a:solidFill>
              </a:defRPr>
            </a:lvl1pPr>
            <a:lvl2pPr marL="539750" indent="-231775" defTabSz="539750">
              <a:lnSpc>
                <a:spcPct val="100000"/>
              </a:lnSpc>
              <a:spcBef>
                <a:spcPts val="0"/>
              </a:spcBef>
              <a:defRPr sz="1800">
                <a:solidFill>
                  <a:schemeClr val="bg1"/>
                </a:solidFill>
              </a:defRPr>
            </a:lvl2pPr>
            <a:lvl3pPr marL="539750" indent="-231775" defTabSz="539750">
              <a:lnSpc>
                <a:spcPct val="100000"/>
              </a:lnSpc>
              <a:spcBef>
                <a:spcPts val="0"/>
              </a:spcBef>
              <a:defRPr sz="1600">
                <a:solidFill>
                  <a:schemeClr val="bg1"/>
                </a:solidFill>
              </a:defRPr>
            </a:lvl3pPr>
            <a:lvl4pPr marL="539750" indent="-231775" defTabSz="539750">
              <a:defRPr/>
            </a:lvl4pPr>
            <a:lvl5pPr marL="539750" indent="-231775" defTabSz="539750">
              <a:defRPr/>
            </a:lvl5pPr>
          </a:lstStyle>
          <a:p>
            <a:pPr lvl="0"/>
            <a:r>
              <a:rPr lang="de-DE" dirty="0"/>
              <a:t>Mastertextformat bearbeiten</a:t>
            </a:r>
          </a:p>
          <a:p>
            <a:pPr lvl="1"/>
            <a:r>
              <a:rPr lang="de-DE" dirty="0"/>
              <a:t>Zweite Ebene</a:t>
            </a:r>
          </a:p>
          <a:p>
            <a:pPr lvl="2"/>
            <a:r>
              <a:rPr lang="de-DE" dirty="0"/>
              <a:t>Dritte Ebene</a:t>
            </a:r>
          </a:p>
        </p:txBody>
      </p:sp>
      <p:sp>
        <p:nvSpPr>
          <p:cNvPr id="4" name="Fußzeilenplatzhalter 3">
            <a:extLst>
              <a:ext uri="{FF2B5EF4-FFF2-40B4-BE49-F238E27FC236}">
                <a16:creationId xmlns:a16="http://schemas.microsoft.com/office/drawing/2014/main" id="{5AC8D3D5-3F24-32BA-B9E4-6239FD09AAD8}"/>
              </a:ext>
            </a:extLst>
          </p:cNvPr>
          <p:cNvSpPr>
            <a:spLocks noGrp="1"/>
          </p:cNvSpPr>
          <p:nvPr>
            <p:ph type="ftr" sz="quarter" idx="17"/>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21247385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halt 5 grün">
    <p:spTree>
      <p:nvGrpSpPr>
        <p:cNvPr id="1" name=""/>
        <p:cNvGrpSpPr/>
        <p:nvPr/>
      </p:nvGrpSpPr>
      <p:grpSpPr>
        <a:xfrm>
          <a:off x="0" y="0"/>
          <a:ext cx="0" cy="0"/>
          <a:chOff x="0" y="0"/>
          <a:chExt cx="0" cy="0"/>
        </a:xfrm>
      </p:grpSpPr>
      <p:sp>
        <p:nvSpPr>
          <p:cNvPr id="25" name="Rechteck 24">
            <a:extLst>
              <a:ext uri="{FF2B5EF4-FFF2-40B4-BE49-F238E27FC236}">
                <a16:creationId xmlns:a16="http://schemas.microsoft.com/office/drawing/2014/main" id="{1B6BF6A4-FC91-4167-8F07-41431B226865}"/>
              </a:ext>
            </a:extLst>
          </p:cNvPr>
          <p:cNvSpPr/>
          <p:nvPr userDrawn="1"/>
        </p:nvSpPr>
        <p:spPr>
          <a:xfrm>
            <a:off x="-1" y="0"/>
            <a:ext cx="288000" cy="6858000"/>
          </a:xfrm>
          <a:prstGeom prst="rect">
            <a:avLst/>
          </a:prstGeom>
          <a:solidFill>
            <a:schemeClr val="accent4">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4C7D4156-B9EE-48B3-B002-FF1BD1B4E91C}"/>
              </a:ext>
            </a:extLst>
          </p:cNvPr>
          <p:cNvSpPr>
            <a:spLocks noGrp="1"/>
          </p:cNvSpPr>
          <p:nvPr>
            <p:ph type="title"/>
          </p:nvPr>
        </p:nvSpPr>
        <p:spPr>
          <a:xfrm>
            <a:off x="695325" y="333375"/>
            <a:ext cx="10054800" cy="986400"/>
          </a:xfrm>
        </p:spPr>
        <p:txBody>
          <a:bodyPr/>
          <a:lstStyle/>
          <a:p>
            <a:r>
              <a:rPr lang="de-DE" dirty="0"/>
              <a:t>Mastertitelformat bearbeiten</a:t>
            </a:r>
          </a:p>
        </p:txBody>
      </p:sp>
      <p:sp>
        <p:nvSpPr>
          <p:cNvPr id="3" name="Textplatzhalter 2">
            <a:extLst>
              <a:ext uri="{FF2B5EF4-FFF2-40B4-BE49-F238E27FC236}">
                <a16:creationId xmlns:a16="http://schemas.microsoft.com/office/drawing/2014/main" id="{9B605818-BCB5-4851-918D-4380EE7BB996}"/>
              </a:ext>
            </a:extLst>
          </p:cNvPr>
          <p:cNvSpPr>
            <a:spLocks noGrp="1"/>
          </p:cNvSpPr>
          <p:nvPr>
            <p:ph type="body" idx="1"/>
          </p:nvPr>
        </p:nvSpPr>
        <p:spPr>
          <a:xfrm>
            <a:off x="695326" y="2095626"/>
            <a:ext cx="3482038" cy="823912"/>
          </a:xfrm>
          <a:solidFill>
            <a:schemeClr val="bg1">
              <a:lumMod val="95000"/>
            </a:schemeClr>
          </a:solidFill>
        </p:spPr>
        <p:txBody>
          <a:bodyPr anchor="ctr">
            <a:normAutofit/>
          </a:bodyPr>
          <a:lstStyle>
            <a:lvl1pPr marL="0" indent="0" algn="ctr">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10" name="Foliennummernplatzhalter 9">
            <a:extLst>
              <a:ext uri="{FF2B5EF4-FFF2-40B4-BE49-F238E27FC236}">
                <a16:creationId xmlns:a16="http://schemas.microsoft.com/office/drawing/2014/main" id="{8BAA6193-522B-4DE7-B07C-2474178A85A4}"/>
              </a:ext>
            </a:extLst>
          </p:cNvPr>
          <p:cNvSpPr>
            <a:spLocks noGrp="1"/>
          </p:cNvSpPr>
          <p:nvPr>
            <p:ph type="sldNum" sz="quarter" idx="10"/>
          </p:nvPr>
        </p:nvSpPr>
        <p:spPr/>
        <p:txBody>
          <a:bodyPr/>
          <a:lstStyle/>
          <a:p>
            <a:fld id="{30ADABB7-F9A6-4A4D-9415-296AC5E687F8}" type="slidenum">
              <a:rPr lang="de-DE" smtClean="0"/>
              <a:pPr/>
              <a:t>‹Nr.›</a:t>
            </a:fld>
            <a:endParaRPr lang="de-DE"/>
          </a:p>
        </p:txBody>
      </p:sp>
      <p:sp>
        <p:nvSpPr>
          <p:cNvPr id="13" name="Textplatzhalter 2">
            <a:extLst>
              <a:ext uri="{FF2B5EF4-FFF2-40B4-BE49-F238E27FC236}">
                <a16:creationId xmlns:a16="http://schemas.microsoft.com/office/drawing/2014/main" id="{235C822F-CC3C-4AC6-8713-E8BC4920D334}"/>
              </a:ext>
            </a:extLst>
          </p:cNvPr>
          <p:cNvSpPr>
            <a:spLocks noGrp="1"/>
          </p:cNvSpPr>
          <p:nvPr>
            <p:ph type="body" idx="11"/>
          </p:nvPr>
        </p:nvSpPr>
        <p:spPr>
          <a:xfrm>
            <a:off x="8014636" y="2095626"/>
            <a:ext cx="3482038" cy="823912"/>
          </a:xfrm>
          <a:solidFill>
            <a:schemeClr val="bg1">
              <a:lumMod val="95000"/>
            </a:schemeClr>
          </a:solidFill>
        </p:spPr>
        <p:txBody>
          <a:bodyPr anchor="ctr">
            <a:normAutofit/>
          </a:bodyPr>
          <a:lstStyle>
            <a:lvl1pPr marL="0" indent="0" algn="ctr">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14" name="Textplatzhalter 2">
            <a:extLst>
              <a:ext uri="{FF2B5EF4-FFF2-40B4-BE49-F238E27FC236}">
                <a16:creationId xmlns:a16="http://schemas.microsoft.com/office/drawing/2014/main" id="{A8A8ACBD-7378-4E9B-B8F5-8AA7E85F464C}"/>
              </a:ext>
            </a:extLst>
          </p:cNvPr>
          <p:cNvSpPr>
            <a:spLocks noGrp="1"/>
          </p:cNvSpPr>
          <p:nvPr>
            <p:ph type="body" idx="12"/>
          </p:nvPr>
        </p:nvSpPr>
        <p:spPr>
          <a:xfrm>
            <a:off x="4354981" y="2095626"/>
            <a:ext cx="3482038" cy="823912"/>
          </a:xfrm>
          <a:solidFill>
            <a:schemeClr val="bg1">
              <a:lumMod val="95000"/>
            </a:schemeClr>
          </a:solidFill>
        </p:spPr>
        <p:txBody>
          <a:bodyPr anchor="ctr">
            <a:normAutofit/>
          </a:bodyPr>
          <a:lstStyle>
            <a:lvl1pPr marL="0" indent="0" algn="ctr">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16" name="Bildplatzhalter 15">
            <a:extLst>
              <a:ext uri="{FF2B5EF4-FFF2-40B4-BE49-F238E27FC236}">
                <a16:creationId xmlns:a16="http://schemas.microsoft.com/office/drawing/2014/main" id="{213B05B4-8F80-42F2-99E5-82EFE1078CFB}"/>
              </a:ext>
            </a:extLst>
          </p:cNvPr>
          <p:cNvSpPr>
            <a:spLocks noGrp="1"/>
          </p:cNvSpPr>
          <p:nvPr>
            <p:ph type="pic" sz="quarter" idx="13" hasCustomPrompt="1"/>
          </p:nvPr>
        </p:nvSpPr>
        <p:spPr>
          <a:xfrm>
            <a:off x="695326" y="3041584"/>
            <a:ext cx="3482038" cy="1915428"/>
          </a:xfrm>
          <a:solidFill>
            <a:schemeClr val="accent6">
              <a:lumMod val="40000"/>
              <a:lumOff val="60000"/>
            </a:schemeClr>
          </a:solidFill>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Wingdings" panose="05000000000000000000" pitchFamily="2" charset="2"/>
              <a:buNone/>
              <a:tabLst/>
              <a:defRPr sz="1600">
                <a:solidFill>
                  <a:srgbClr val="D9117E"/>
                </a:solidFill>
              </a:defRPr>
            </a:lvl1pPr>
          </a:lstStyle>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de-DE" dirty="0"/>
              <a:t>Platzhaltermotiv ersetzen</a:t>
            </a:r>
          </a:p>
        </p:txBody>
      </p:sp>
      <p:sp>
        <p:nvSpPr>
          <p:cNvPr id="17" name="Bildplatzhalter 15">
            <a:extLst>
              <a:ext uri="{FF2B5EF4-FFF2-40B4-BE49-F238E27FC236}">
                <a16:creationId xmlns:a16="http://schemas.microsoft.com/office/drawing/2014/main" id="{0DDDB17B-0986-46FF-939D-242CCFD35E6B}"/>
              </a:ext>
            </a:extLst>
          </p:cNvPr>
          <p:cNvSpPr>
            <a:spLocks noGrp="1"/>
          </p:cNvSpPr>
          <p:nvPr>
            <p:ph type="pic" sz="quarter" idx="14" hasCustomPrompt="1"/>
          </p:nvPr>
        </p:nvSpPr>
        <p:spPr>
          <a:xfrm>
            <a:off x="4354981" y="3041584"/>
            <a:ext cx="3482038" cy="1915428"/>
          </a:xfrm>
          <a:solidFill>
            <a:schemeClr val="accent6">
              <a:lumMod val="40000"/>
              <a:lumOff val="60000"/>
            </a:schemeClr>
          </a:solidFill>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Wingdings" panose="05000000000000000000" pitchFamily="2" charset="2"/>
              <a:buNone/>
              <a:tabLst/>
              <a:defRPr sz="1600">
                <a:solidFill>
                  <a:srgbClr val="D9117E"/>
                </a:solidFill>
              </a:defRPr>
            </a:lvl1pPr>
          </a:lstStyle>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de-DE" dirty="0"/>
              <a:t>Platzhaltermotiv ersetzen</a:t>
            </a:r>
          </a:p>
        </p:txBody>
      </p:sp>
      <p:sp>
        <p:nvSpPr>
          <p:cNvPr id="18" name="Bildplatzhalter 15">
            <a:extLst>
              <a:ext uri="{FF2B5EF4-FFF2-40B4-BE49-F238E27FC236}">
                <a16:creationId xmlns:a16="http://schemas.microsoft.com/office/drawing/2014/main" id="{D46DB007-86EC-4631-9973-7E69665C0669}"/>
              </a:ext>
            </a:extLst>
          </p:cNvPr>
          <p:cNvSpPr>
            <a:spLocks noGrp="1"/>
          </p:cNvSpPr>
          <p:nvPr>
            <p:ph type="pic" sz="quarter" idx="15" hasCustomPrompt="1"/>
          </p:nvPr>
        </p:nvSpPr>
        <p:spPr>
          <a:xfrm>
            <a:off x="8014637" y="3041584"/>
            <a:ext cx="3482038" cy="1915428"/>
          </a:xfrm>
          <a:solidFill>
            <a:schemeClr val="accent6">
              <a:lumMod val="40000"/>
              <a:lumOff val="60000"/>
            </a:schemeClr>
          </a:solidFill>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Wingdings" panose="05000000000000000000" pitchFamily="2" charset="2"/>
              <a:buNone/>
              <a:tabLst/>
              <a:defRPr sz="1600">
                <a:solidFill>
                  <a:srgbClr val="D9117E"/>
                </a:solidFill>
              </a:defRPr>
            </a:lvl1pPr>
          </a:lstStyle>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de-DE" dirty="0"/>
              <a:t>Platzhaltermotiv ersetzen</a:t>
            </a:r>
          </a:p>
        </p:txBody>
      </p:sp>
      <p:sp>
        <p:nvSpPr>
          <p:cNvPr id="24" name="Textplatzhalter 23">
            <a:extLst>
              <a:ext uri="{FF2B5EF4-FFF2-40B4-BE49-F238E27FC236}">
                <a16:creationId xmlns:a16="http://schemas.microsoft.com/office/drawing/2014/main" id="{C2C85D4D-1A11-4D5D-986E-8754B4B26DED}"/>
              </a:ext>
            </a:extLst>
          </p:cNvPr>
          <p:cNvSpPr>
            <a:spLocks noGrp="1"/>
          </p:cNvSpPr>
          <p:nvPr>
            <p:ph type="body" sz="quarter" idx="17"/>
          </p:nvPr>
        </p:nvSpPr>
        <p:spPr>
          <a:xfrm>
            <a:off x="695325" y="1487788"/>
            <a:ext cx="3482038" cy="439824"/>
          </a:xfrm>
          <a:solidFill>
            <a:schemeClr val="accent4">
              <a:lumMod val="75000"/>
            </a:schemeClr>
          </a:solidFill>
        </p:spPr>
        <p:txBody>
          <a:bodyPr wrap="square" anchor="ctr">
            <a:normAutofit/>
          </a:bodyPr>
          <a:lstStyle>
            <a:lvl1pPr marL="0" indent="0">
              <a:buNone/>
              <a:defRPr sz="1800" b="1">
                <a:solidFill>
                  <a:schemeClr val="bg1"/>
                </a:solidFill>
              </a:defRPr>
            </a:lvl1pPr>
          </a:lstStyle>
          <a:p>
            <a:pPr lvl="0"/>
            <a:r>
              <a:rPr lang="de-DE" dirty="0"/>
              <a:t>Mastertextformat</a:t>
            </a:r>
          </a:p>
        </p:txBody>
      </p:sp>
      <p:pic>
        <p:nvPicPr>
          <p:cNvPr id="26" name="Grafik 25">
            <a:extLst>
              <a:ext uri="{FF2B5EF4-FFF2-40B4-BE49-F238E27FC236}">
                <a16:creationId xmlns:a16="http://schemas.microsoft.com/office/drawing/2014/main" id="{4570C8F3-09F4-4F6C-BDF3-B1F82DC969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5" name="Textplatzhalter 20">
            <a:extLst>
              <a:ext uri="{FF2B5EF4-FFF2-40B4-BE49-F238E27FC236}">
                <a16:creationId xmlns:a16="http://schemas.microsoft.com/office/drawing/2014/main" id="{A1BCFDDC-E704-4456-842B-CA12D08661DB}"/>
              </a:ext>
            </a:extLst>
          </p:cNvPr>
          <p:cNvSpPr>
            <a:spLocks noGrp="1"/>
          </p:cNvSpPr>
          <p:nvPr>
            <p:ph type="body" sz="quarter" idx="16"/>
          </p:nvPr>
        </p:nvSpPr>
        <p:spPr>
          <a:xfrm>
            <a:off x="287999" y="5245768"/>
            <a:ext cx="11208676" cy="1278857"/>
          </a:xfrm>
          <a:solidFill>
            <a:schemeClr val="accent4">
              <a:lumMod val="50000"/>
            </a:schemeClr>
          </a:solidFill>
        </p:spPr>
        <p:txBody>
          <a:bodyPr tIns="144000"/>
          <a:lstStyle>
            <a:lvl1pPr marL="539750" indent="-231775" defTabSz="539750">
              <a:lnSpc>
                <a:spcPct val="100000"/>
              </a:lnSpc>
              <a:spcBef>
                <a:spcPts val="0"/>
              </a:spcBef>
              <a:defRPr sz="2000">
                <a:solidFill>
                  <a:schemeClr val="bg1"/>
                </a:solidFill>
              </a:defRPr>
            </a:lvl1pPr>
            <a:lvl2pPr marL="539750" indent="-231775" defTabSz="539750">
              <a:lnSpc>
                <a:spcPct val="100000"/>
              </a:lnSpc>
              <a:spcBef>
                <a:spcPts val="0"/>
              </a:spcBef>
              <a:defRPr sz="1800">
                <a:solidFill>
                  <a:schemeClr val="bg1"/>
                </a:solidFill>
              </a:defRPr>
            </a:lvl2pPr>
            <a:lvl3pPr marL="539750" indent="-231775" defTabSz="539750">
              <a:lnSpc>
                <a:spcPct val="100000"/>
              </a:lnSpc>
              <a:spcBef>
                <a:spcPts val="0"/>
              </a:spcBef>
              <a:defRPr sz="1600">
                <a:solidFill>
                  <a:schemeClr val="bg1"/>
                </a:solidFill>
              </a:defRPr>
            </a:lvl3pPr>
            <a:lvl4pPr marL="539750" indent="-231775" defTabSz="539750">
              <a:defRPr/>
            </a:lvl4pPr>
            <a:lvl5pPr marL="539750" indent="-231775" defTabSz="539750">
              <a:defRPr/>
            </a:lvl5pPr>
          </a:lstStyle>
          <a:p>
            <a:pPr lvl="0"/>
            <a:r>
              <a:rPr lang="de-DE" dirty="0"/>
              <a:t>Mastertextformat bearbeiten</a:t>
            </a:r>
          </a:p>
          <a:p>
            <a:pPr lvl="1"/>
            <a:r>
              <a:rPr lang="de-DE" dirty="0"/>
              <a:t>Zweite Ebene</a:t>
            </a:r>
          </a:p>
          <a:p>
            <a:pPr lvl="2"/>
            <a:r>
              <a:rPr lang="de-DE" dirty="0"/>
              <a:t>Dritte Ebene</a:t>
            </a:r>
          </a:p>
        </p:txBody>
      </p:sp>
      <p:sp>
        <p:nvSpPr>
          <p:cNvPr id="4" name="Fußzeilenplatzhalter 3">
            <a:extLst>
              <a:ext uri="{FF2B5EF4-FFF2-40B4-BE49-F238E27FC236}">
                <a16:creationId xmlns:a16="http://schemas.microsoft.com/office/drawing/2014/main" id="{5B38C3D2-DF70-153A-B8DF-4CECDC072803}"/>
              </a:ext>
            </a:extLst>
          </p:cNvPr>
          <p:cNvSpPr>
            <a:spLocks noGrp="1"/>
          </p:cNvSpPr>
          <p:nvPr>
            <p:ph type="ftr" sz="quarter" idx="18"/>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34500490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halt 6 grün">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4">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4" name="Fußzeilenplatzhalter 3">
            <a:extLst>
              <a:ext uri="{FF2B5EF4-FFF2-40B4-BE49-F238E27FC236}">
                <a16:creationId xmlns:a16="http://schemas.microsoft.com/office/drawing/2014/main" id="{CE8896D9-06D8-F605-C9DB-A9519477DD73}"/>
              </a:ext>
            </a:extLst>
          </p:cNvPr>
          <p:cNvSpPr>
            <a:spLocks noGrp="1"/>
          </p:cNvSpPr>
          <p:nvPr>
            <p:ph type="ftr" sz="quarter" idx="11"/>
          </p:nvPr>
        </p:nvSpPr>
        <p:spPr/>
        <p:txBody>
          <a:bodyPr/>
          <a:lstStyle/>
          <a:p>
            <a:r>
              <a:rPr lang="de-DE"/>
              <a:t>Name des Vortragenden, Institut, Datum</a:t>
            </a:r>
            <a:endParaRPr lang="de-DE" dirty="0"/>
          </a:p>
        </p:txBody>
      </p:sp>
      <p:sp>
        <p:nvSpPr>
          <p:cNvPr id="5" name="Inhaltsplatzhalter 2">
            <a:extLst>
              <a:ext uri="{FF2B5EF4-FFF2-40B4-BE49-F238E27FC236}">
                <a16:creationId xmlns:a16="http://schemas.microsoft.com/office/drawing/2014/main" id="{96FFF96C-003A-2C95-0C20-6A5ECF67AE34}"/>
              </a:ext>
            </a:extLst>
          </p:cNvPr>
          <p:cNvSpPr>
            <a:spLocks noGrp="1"/>
          </p:cNvSpPr>
          <p:nvPr>
            <p:ph idx="1"/>
          </p:nvPr>
        </p:nvSpPr>
        <p:spPr>
          <a:xfrm>
            <a:off x="694800" y="1628775"/>
            <a:ext cx="5400000" cy="48960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Bildplatzhalter 4">
            <a:extLst>
              <a:ext uri="{FF2B5EF4-FFF2-40B4-BE49-F238E27FC236}">
                <a16:creationId xmlns:a16="http://schemas.microsoft.com/office/drawing/2014/main" id="{82C0F5C3-8222-0817-ECCA-D675DF1CE7EC}"/>
              </a:ext>
            </a:extLst>
          </p:cNvPr>
          <p:cNvSpPr>
            <a:spLocks noGrp="1"/>
          </p:cNvSpPr>
          <p:nvPr>
            <p:ph type="pic" sz="quarter" idx="20" hasCustomPrompt="1"/>
          </p:nvPr>
        </p:nvSpPr>
        <p:spPr>
          <a:xfrm>
            <a:off x="6340475" y="1628625"/>
            <a:ext cx="5156200" cy="4896000"/>
          </a:xfrm>
          <a:solidFill>
            <a:schemeClr val="accent6">
              <a:lumMod val="40000"/>
              <a:lumOff val="60000"/>
            </a:schemeClr>
          </a:solidFill>
        </p:spPr>
        <p:txBody>
          <a:bodyPr/>
          <a:lstStyle>
            <a:lvl1pPr marL="0" marR="0" indent="0" algn="l" defTabSz="914400" rtl="0" eaLnBrk="1" fontAlgn="auto" latinLnBrk="0" hangingPunct="1">
              <a:lnSpc>
                <a:spcPct val="100000"/>
              </a:lnSpc>
              <a:spcBef>
                <a:spcPts val="1000"/>
              </a:spcBef>
              <a:spcAft>
                <a:spcPts val="0"/>
              </a:spcAft>
              <a:buClrTx/>
              <a:buSzTx/>
              <a:buFont typeface="Wingdings" panose="05000000000000000000" pitchFamily="2" charset="2"/>
              <a:buNone/>
              <a:tabLst/>
              <a:defRPr>
                <a:solidFill>
                  <a:srgbClr val="D9117E"/>
                </a:solidFill>
              </a:defRPr>
            </a:lvl1pPr>
          </a:lstStyle>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de-DE" dirty="0"/>
              <a:t>Platzhaltermotiv ersetzen</a:t>
            </a:r>
          </a:p>
        </p:txBody>
      </p:sp>
    </p:spTree>
    <p:extLst>
      <p:ext uri="{BB962C8B-B14F-4D97-AF65-F5344CB8AC3E}">
        <p14:creationId xmlns:p14="http://schemas.microsoft.com/office/powerpoint/2010/main" val="743913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elle grün">
    <p:bg>
      <p:bgPr>
        <a:solidFill>
          <a:schemeClr val="bg1"/>
        </a:solidFill>
        <a:effectLst/>
      </p:bgPr>
    </p:b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81FCDC8-3081-4340-AF3B-5B61880598E5}"/>
              </a:ext>
            </a:extLst>
          </p:cNvPr>
          <p:cNvSpPr/>
          <p:nvPr userDrawn="1"/>
        </p:nvSpPr>
        <p:spPr>
          <a:xfrm>
            <a:off x="-1" y="-2406"/>
            <a:ext cx="12192001" cy="686040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9C9C186D-B875-45B9-9C0A-1830A52B4ADF}"/>
              </a:ext>
            </a:extLst>
          </p:cNvPr>
          <p:cNvSpPr>
            <a:spLocks noGrp="1"/>
          </p:cNvSpPr>
          <p:nvPr>
            <p:ph type="title"/>
          </p:nvPr>
        </p:nvSpPr>
        <p:spPr/>
        <p:txBody>
          <a:bodyPr/>
          <a:lstStyle>
            <a:lvl1pPr>
              <a:defRPr>
                <a:solidFill>
                  <a:schemeClr val="bg1"/>
                </a:solidFill>
              </a:defRPr>
            </a:lvl1pPr>
          </a:lstStyle>
          <a:p>
            <a:r>
              <a:rPr lang="de-DE"/>
              <a:t>Mastertitelformat bearbeiten</a:t>
            </a:r>
          </a:p>
        </p:txBody>
      </p:sp>
      <p:sp>
        <p:nvSpPr>
          <p:cNvPr id="6" name="Foliennummernplatzhalter 5">
            <a:extLst>
              <a:ext uri="{FF2B5EF4-FFF2-40B4-BE49-F238E27FC236}">
                <a16:creationId xmlns:a16="http://schemas.microsoft.com/office/drawing/2014/main" id="{957C04B8-FAE9-4576-9D50-12084ACA0085}"/>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6948ECD-4444-4227-81E3-3211A0E717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2"/>
          </a:xfrm>
          <a:prstGeom prst="rect">
            <a:avLst/>
          </a:prstGeom>
        </p:spPr>
      </p:pic>
      <p:sp>
        <p:nvSpPr>
          <p:cNvPr id="11" name="Tabellenplatzhalter 4">
            <a:extLst>
              <a:ext uri="{FF2B5EF4-FFF2-40B4-BE49-F238E27FC236}">
                <a16:creationId xmlns:a16="http://schemas.microsoft.com/office/drawing/2014/main" id="{57BDB932-A261-4963-8CCA-D819AAB058CA}"/>
              </a:ext>
            </a:extLst>
          </p:cNvPr>
          <p:cNvSpPr>
            <a:spLocks noGrp="1"/>
          </p:cNvSpPr>
          <p:nvPr>
            <p:ph type="tbl" sz="quarter" idx="11"/>
          </p:nvPr>
        </p:nvSpPr>
        <p:spPr>
          <a:xfrm>
            <a:off x="695325" y="1628776"/>
            <a:ext cx="10801350" cy="4895850"/>
          </a:xfrm>
        </p:spPr>
        <p:txBody>
          <a:bodyPr/>
          <a:lstStyle/>
          <a:p>
            <a:endParaRPr lang="de-DE" dirty="0"/>
          </a:p>
        </p:txBody>
      </p:sp>
      <p:sp>
        <p:nvSpPr>
          <p:cNvPr id="3" name="Fußzeilenplatzhalter 2">
            <a:extLst>
              <a:ext uri="{FF2B5EF4-FFF2-40B4-BE49-F238E27FC236}">
                <a16:creationId xmlns:a16="http://schemas.microsoft.com/office/drawing/2014/main" id="{D51EFB8F-681F-B958-6016-DE1F84F28FC9}"/>
              </a:ext>
            </a:extLst>
          </p:cNvPr>
          <p:cNvSpPr>
            <a:spLocks noGrp="1"/>
          </p:cNvSpPr>
          <p:nvPr>
            <p:ph type="ftr" sz="quarter" idx="12"/>
          </p:nvPr>
        </p:nvSpPr>
        <p:spPr/>
        <p:txBody>
          <a:bodyPr/>
          <a:lstStyle>
            <a:lvl1pPr>
              <a:defRPr>
                <a:solidFill>
                  <a:schemeClr val="bg1"/>
                </a:solidFill>
              </a:defRPr>
            </a:lvl1pPr>
          </a:lstStyle>
          <a:p>
            <a:r>
              <a:rPr lang="de-DE" dirty="0"/>
              <a:t>Name des Vortragenden, Institut, Datum</a:t>
            </a:r>
          </a:p>
        </p:txBody>
      </p:sp>
    </p:spTree>
    <p:extLst>
      <p:ext uri="{BB962C8B-B14F-4D97-AF65-F5344CB8AC3E}">
        <p14:creationId xmlns:p14="http://schemas.microsoft.com/office/powerpoint/2010/main" val="18995776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schnittstitel blau">
    <p:spTree>
      <p:nvGrpSpPr>
        <p:cNvPr id="1" name=""/>
        <p:cNvGrpSpPr/>
        <p:nvPr/>
      </p:nvGrpSpPr>
      <p:grpSpPr>
        <a:xfrm>
          <a:off x="0" y="0"/>
          <a:ext cx="0" cy="0"/>
          <a:chOff x="0" y="0"/>
          <a:chExt cx="0" cy="0"/>
        </a:xfrm>
      </p:grpSpPr>
      <p:sp>
        <p:nvSpPr>
          <p:cNvPr id="3" name="Bildplatzhalter 2">
            <a:extLst>
              <a:ext uri="{FF2B5EF4-FFF2-40B4-BE49-F238E27FC236}">
                <a16:creationId xmlns:a16="http://schemas.microsoft.com/office/drawing/2014/main" id="{62F87A75-3F72-6661-3C8C-5F55ECF6EF14}"/>
              </a:ext>
            </a:extLst>
          </p:cNvPr>
          <p:cNvSpPr>
            <a:spLocks noGrp="1"/>
          </p:cNvSpPr>
          <p:nvPr>
            <p:ph type="pic" sz="quarter" idx="11" hasCustomPrompt="1"/>
          </p:nvPr>
        </p:nvSpPr>
        <p:spPr>
          <a:xfrm>
            <a:off x="287338" y="0"/>
            <a:ext cx="11904662" cy="6858000"/>
          </a:xfrm>
          <a:solidFill>
            <a:schemeClr val="accent6">
              <a:lumMod val="40000"/>
              <a:lumOff val="60000"/>
            </a:schemeClr>
          </a:solidFill>
        </p:spPr>
        <p:txBody>
          <a:bodyPr/>
          <a:lstStyle>
            <a:lvl1pPr>
              <a:defRPr>
                <a:solidFill>
                  <a:srgbClr val="D9117E"/>
                </a:solidFill>
              </a:defRPr>
            </a:lvl1pPr>
          </a:lstStyle>
          <a:p>
            <a:r>
              <a:rPr lang="de-DE" dirty="0"/>
              <a:t>Platzhaltermotiv ersetzen</a:t>
            </a:r>
          </a:p>
        </p:txBody>
      </p:sp>
      <p:sp>
        <p:nvSpPr>
          <p:cNvPr id="11" name="Rechteck 10">
            <a:extLst>
              <a:ext uri="{FF2B5EF4-FFF2-40B4-BE49-F238E27FC236}">
                <a16:creationId xmlns:a16="http://schemas.microsoft.com/office/drawing/2014/main" id="{6CCAB873-861B-47E3-BAE9-07181DA521FB}"/>
              </a:ext>
            </a:extLst>
          </p:cNvPr>
          <p:cNvSpPr/>
          <p:nvPr userDrawn="1"/>
        </p:nvSpPr>
        <p:spPr>
          <a:xfrm>
            <a:off x="-1" y="0"/>
            <a:ext cx="288000"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7" name="Foliennummernplatzhalter 6">
            <a:extLst>
              <a:ext uri="{FF2B5EF4-FFF2-40B4-BE49-F238E27FC236}">
                <a16:creationId xmlns:a16="http://schemas.microsoft.com/office/drawing/2014/main" id="{2E04937E-4444-4817-AF16-D7E7EA0FEAF6}"/>
              </a:ext>
            </a:extLst>
          </p:cNvPr>
          <p:cNvSpPr>
            <a:spLocks noGrp="1"/>
          </p:cNvSpPr>
          <p:nvPr>
            <p:ph type="sldNum" sz="quarter" idx="10"/>
          </p:nvPr>
        </p:nvSpPr>
        <p:spPr/>
        <p:txBody>
          <a:bodyPr/>
          <a:lstStyle/>
          <a:p>
            <a:fld id="{30ADABB7-F9A6-4A4D-9415-296AC5E687F8}" type="slidenum">
              <a:rPr lang="de-DE" smtClean="0"/>
              <a:pPr/>
              <a:t>‹Nr.›</a:t>
            </a:fld>
            <a:endParaRPr lang="de-DE"/>
          </a:p>
        </p:txBody>
      </p:sp>
      <p:sp>
        <p:nvSpPr>
          <p:cNvPr id="13" name="Titel 12">
            <a:extLst>
              <a:ext uri="{FF2B5EF4-FFF2-40B4-BE49-F238E27FC236}">
                <a16:creationId xmlns:a16="http://schemas.microsoft.com/office/drawing/2014/main" id="{A0C9CC46-BAE5-4171-9813-A78515AF72F6}"/>
              </a:ext>
            </a:extLst>
          </p:cNvPr>
          <p:cNvSpPr>
            <a:spLocks noGrp="1"/>
          </p:cNvSpPr>
          <p:nvPr>
            <p:ph type="title" hasCustomPrompt="1"/>
          </p:nvPr>
        </p:nvSpPr>
        <p:spPr>
          <a:xfrm>
            <a:off x="287999" y="5101588"/>
            <a:ext cx="10693822" cy="1141438"/>
          </a:xfrm>
          <a:solidFill>
            <a:schemeClr val="accent1">
              <a:lumMod val="50000"/>
              <a:alpha val="80000"/>
            </a:schemeClr>
          </a:solidFill>
        </p:spPr>
        <p:txBody>
          <a:bodyPr lIns="396000" tIns="0" rIns="72000" bIns="0" anchor="ctr">
            <a:normAutofit/>
          </a:bodyPr>
          <a:lstStyle>
            <a:lvl1pPr>
              <a:defRPr sz="4800" cap="all" baseline="0">
                <a:solidFill>
                  <a:schemeClr val="bg1"/>
                </a:solidFill>
              </a:defRPr>
            </a:lvl1pPr>
          </a:lstStyle>
          <a:p>
            <a:r>
              <a:rPr lang="de-DE" dirty="0"/>
              <a:t>TITEL</a:t>
            </a:r>
          </a:p>
        </p:txBody>
      </p:sp>
      <p:sp>
        <p:nvSpPr>
          <p:cNvPr id="10" name="Textplatzhalter 9">
            <a:extLst>
              <a:ext uri="{FF2B5EF4-FFF2-40B4-BE49-F238E27FC236}">
                <a16:creationId xmlns:a16="http://schemas.microsoft.com/office/drawing/2014/main" id="{953246B2-203D-4635-9023-C83C1FB1E1B3}"/>
              </a:ext>
            </a:extLst>
          </p:cNvPr>
          <p:cNvSpPr>
            <a:spLocks noGrp="1"/>
          </p:cNvSpPr>
          <p:nvPr>
            <p:ph type="body" sz="quarter" idx="13"/>
          </p:nvPr>
        </p:nvSpPr>
        <p:spPr>
          <a:xfrm>
            <a:off x="10983600" y="302400"/>
            <a:ext cx="943200" cy="781200"/>
          </a:xfrm>
          <a:blipFill>
            <a:blip r:embed="rId2"/>
            <a:stretch>
              <a:fillRect/>
            </a:stretch>
          </a:blipFill>
        </p:spPr>
        <p:txBody>
          <a:bodyPr>
            <a:normAutofit/>
          </a:bodyPr>
          <a:lstStyle>
            <a:lvl1pPr>
              <a:defRPr sz="100">
                <a:solidFill>
                  <a:schemeClr val="tx1">
                    <a:alpha val="0"/>
                  </a:schemeClr>
                </a:solidFill>
              </a:defRPr>
            </a:lvl1pPr>
          </a:lstStyle>
          <a:p>
            <a:pPr lvl="0"/>
            <a:endParaRPr lang="de-DE" dirty="0"/>
          </a:p>
        </p:txBody>
      </p:sp>
      <p:sp>
        <p:nvSpPr>
          <p:cNvPr id="2" name="Fußzeilenplatzhalter 1">
            <a:extLst>
              <a:ext uri="{FF2B5EF4-FFF2-40B4-BE49-F238E27FC236}">
                <a16:creationId xmlns:a16="http://schemas.microsoft.com/office/drawing/2014/main" id="{82C564B2-3B65-9088-DFD7-AB7EDE92BA4B}"/>
              </a:ext>
            </a:extLst>
          </p:cNvPr>
          <p:cNvSpPr>
            <a:spLocks noGrp="1"/>
          </p:cNvSpPr>
          <p:nvPr>
            <p:ph type="ftr" sz="quarter" idx="14"/>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26644508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abelle grün Muster">
    <p:bg>
      <p:bgPr>
        <a:solidFill>
          <a:schemeClr val="bg1"/>
        </a:solidFill>
        <a:effectLst/>
      </p:bgPr>
    </p:b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81FCDC8-3081-4340-AF3B-5B61880598E5}"/>
              </a:ext>
            </a:extLst>
          </p:cNvPr>
          <p:cNvSpPr/>
          <p:nvPr userDrawn="1"/>
        </p:nvSpPr>
        <p:spPr>
          <a:xfrm>
            <a:off x="-1" y="-2406"/>
            <a:ext cx="12192001" cy="686040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Foliennummernplatzhalter 5">
            <a:extLst>
              <a:ext uri="{FF2B5EF4-FFF2-40B4-BE49-F238E27FC236}">
                <a16:creationId xmlns:a16="http://schemas.microsoft.com/office/drawing/2014/main" id="{957C04B8-FAE9-4576-9D50-12084ACA0085}"/>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6948ECD-4444-4227-81E3-3211A0E717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2"/>
          </a:xfrm>
          <a:prstGeom prst="rect">
            <a:avLst/>
          </a:prstGeom>
        </p:spPr>
      </p:pic>
      <p:graphicFrame>
        <p:nvGraphicFramePr>
          <p:cNvPr id="10" name="Tabellenplatzhalter 7">
            <a:extLst>
              <a:ext uri="{FF2B5EF4-FFF2-40B4-BE49-F238E27FC236}">
                <a16:creationId xmlns:a16="http://schemas.microsoft.com/office/drawing/2014/main" id="{0D3ABB45-EB62-4087-B3EF-39BEE25E7081}"/>
              </a:ext>
            </a:extLst>
          </p:cNvPr>
          <p:cNvGraphicFramePr>
            <a:graphicFrameLocks/>
          </p:cNvGraphicFramePr>
          <p:nvPr userDrawn="1"/>
        </p:nvGraphicFramePr>
        <p:xfrm>
          <a:off x="695325" y="1628775"/>
          <a:ext cx="10801350" cy="2941920"/>
        </p:xfrm>
        <a:graphic>
          <a:graphicData uri="http://schemas.openxmlformats.org/drawingml/2006/table">
            <a:tbl>
              <a:tblPr firstRow="1" bandRow="1">
                <a:tableStyleId>{7DF18680-E054-41AD-8BC1-D1AEF772440D}</a:tableStyleId>
              </a:tblPr>
              <a:tblGrid>
                <a:gridCol w="2160270">
                  <a:extLst>
                    <a:ext uri="{9D8B030D-6E8A-4147-A177-3AD203B41FA5}">
                      <a16:colId xmlns:a16="http://schemas.microsoft.com/office/drawing/2014/main" val="3414773314"/>
                    </a:ext>
                  </a:extLst>
                </a:gridCol>
                <a:gridCol w="2160270">
                  <a:extLst>
                    <a:ext uri="{9D8B030D-6E8A-4147-A177-3AD203B41FA5}">
                      <a16:colId xmlns:a16="http://schemas.microsoft.com/office/drawing/2014/main" val="4143605508"/>
                    </a:ext>
                  </a:extLst>
                </a:gridCol>
                <a:gridCol w="2160270">
                  <a:extLst>
                    <a:ext uri="{9D8B030D-6E8A-4147-A177-3AD203B41FA5}">
                      <a16:colId xmlns:a16="http://schemas.microsoft.com/office/drawing/2014/main" val="3205677931"/>
                    </a:ext>
                  </a:extLst>
                </a:gridCol>
                <a:gridCol w="2160270">
                  <a:extLst>
                    <a:ext uri="{9D8B030D-6E8A-4147-A177-3AD203B41FA5}">
                      <a16:colId xmlns:a16="http://schemas.microsoft.com/office/drawing/2014/main" val="51638767"/>
                    </a:ext>
                  </a:extLst>
                </a:gridCol>
                <a:gridCol w="2160270">
                  <a:extLst>
                    <a:ext uri="{9D8B030D-6E8A-4147-A177-3AD203B41FA5}">
                      <a16:colId xmlns:a16="http://schemas.microsoft.com/office/drawing/2014/main" val="41179464"/>
                    </a:ext>
                  </a:extLst>
                </a:gridCol>
              </a:tblGrid>
              <a:tr h="370840">
                <a:tc>
                  <a:txBody>
                    <a:bodyPr/>
                    <a:lstStyle/>
                    <a:p>
                      <a:r>
                        <a:rPr lang="de-DE" dirty="0">
                          <a:latin typeface="Arial" panose="020B0604020202020204" pitchFamily="34" charset="0"/>
                          <a:cs typeface="Arial" panose="020B0604020202020204" pitchFamily="34" charset="0"/>
                        </a:rPr>
                        <a:t>Titel 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165311"/>
                  </a:ext>
                </a:extLst>
              </a:tr>
              <a:tr h="370840">
                <a:tc>
                  <a:txBody>
                    <a:bodyPr/>
                    <a:lstStyle/>
                    <a:p>
                      <a:r>
                        <a:rPr lang="de-DE" dirty="0">
                          <a:latin typeface="Arial" panose="020B0604020202020204" pitchFamily="34" charset="0"/>
                          <a:cs typeface="Arial" panose="020B0604020202020204" pitchFamily="34" charset="0"/>
                        </a:rPr>
                        <a:t>Inhalt 1.1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2.1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3.1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4.1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5.1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extLst>
                  <a:ext uri="{0D108BD9-81ED-4DB2-BD59-A6C34878D82A}">
                    <a16:rowId xmlns:a16="http://schemas.microsoft.com/office/drawing/2014/main" val="1656140927"/>
                  </a:ext>
                </a:extLst>
              </a:tr>
              <a:tr h="370840">
                <a:tc>
                  <a:txBody>
                    <a:bodyPr/>
                    <a:lstStyle/>
                    <a:p>
                      <a:r>
                        <a:rPr lang="de-DE" dirty="0">
                          <a:latin typeface="Arial" panose="020B0604020202020204" pitchFamily="34" charset="0"/>
                          <a:cs typeface="Arial" panose="020B0604020202020204" pitchFamily="34" charset="0"/>
                        </a:rPr>
                        <a:t>Inhalt 1.2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tc>
                  <a:txBody>
                    <a:bodyPr/>
                    <a:lstStyle/>
                    <a:p>
                      <a:r>
                        <a:rPr lang="de-DE" dirty="0">
                          <a:latin typeface="Arial" panose="020B0604020202020204" pitchFamily="34" charset="0"/>
                          <a:cs typeface="Arial" panose="020B0604020202020204" pitchFamily="34" charset="0"/>
                        </a:rPr>
                        <a:t>Inhalt 2.2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tc>
                  <a:txBody>
                    <a:bodyPr/>
                    <a:lstStyle/>
                    <a:p>
                      <a:r>
                        <a:rPr lang="de-DE" dirty="0">
                          <a:latin typeface="Arial" panose="020B0604020202020204" pitchFamily="34" charset="0"/>
                          <a:cs typeface="Arial" panose="020B0604020202020204" pitchFamily="34" charset="0"/>
                        </a:rPr>
                        <a:t>Inhalt 3.2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tc>
                  <a:txBody>
                    <a:bodyPr/>
                    <a:lstStyle/>
                    <a:p>
                      <a:r>
                        <a:rPr lang="de-DE" dirty="0">
                          <a:latin typeface="Arial" panose="020B0604020202020204" pitchFamily="34" charset="0"/>
                          <a:cs typeface="Arial" panose="020B0604020202020204" pitchFamily="34" charset="0"/>
                        </a:rPr>
                        <a:t>Inhalt 4.2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tc>
                  <a:txBody>
                    <a:bodyPr/>
                    <a:lstStyle/>
                    <a:p>
                      <a:r>
                        <a:rPr lang="de-DE" dirty="0">
                          <a:latin typeface="Arial" panose="020B0604020202020204" pitchFamily="34" charset="0"/>
                          <a:cs typeface="Arial" panose="020B0604020202020204" pitchFamily="34" charset="0"/>
                        </a:rPr>
                        <a:t>Inhalt 5.2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extLst>
                  <a:ext uri="{0D108BD9-81ED-4DB2-BD59-A6C34878D82A}">
                    <a16:rowId xmlns:a16="http://schemas.microsoft.com/office/drawing/2014/main" val="749801091"/>
                  </a:ext>
                </a:extLst>
              </a:tr>
              <a:tr h="370840">
                <a:tc>
                  <a:txBody>
                    <a:bodyPr/>
                    <a:lstStyle/>
                    <a:p>
                      <a:r>
                        <a:rPr lang="de-DE" dirty="0">
                          <a:latin typeface="Arial" panose="020B0604020202020204" pitchFamily="34" charset="0"/>
                          <a:cs typeface="Arial" panose="020B0604020202020204" pitchFamily="34" charset="0"/>
                        </a:rPr>
                        <a:t>Inhalt 1.3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2.3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3.3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4.3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5.3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extLst>
                  <a:ext uri="{0D108BD9-81ED-4DB2-BD59-A6C34878D82A}">
                    <a16:rowId xmlns:a16="http://schemas.microsoft.com/office/drawing/2014/main" val="879492290"/>
                  </a:ext>
                </a:extLst>
              </a:tr>
              <a:tr h="370840">
                <a:tc>
                  <a:txBody>
                    <a:bodyPr/>
                    <a:lstStyle/>
                    <a:p>
                      <a:r>
                        <a:rPr lang="de-DE" dirty="0">
                          <a:latin typeface="Arial" panose="020B0604020202020204" pitchFamily="34" charset="0"/>
                          <a:cs typeface="Arial" panose="020B0604020202020204" pitchFamily="34" charset="0"/>
                        </a:rPr>
                        <a:t>Inhalt 1.4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tc>
                  <a:txBody>
                    <a:bodyPr/>
                    <a:lstStyle/>
                    <a:p>
                      <a:r>
                        <a:rPr lang="de-DE" dirty="0">
                          <a:latin typeface="Arial" panose="020B0604020202020204" pitchFamily="34" charset="0"/>
                          <a:cs typeface="Arial" panose="020B0604020202020204" pitchFamily="34" charset="0"/>
                        </a:rPr>
                        <a:t>Inhalt 2.4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tc>
                  <a:txBody>
                    <a:bodyPr/>
                    <a:lstStyle/>
                    <a:p>
                      <a:r>
                        <a:rPr lang="de-DE" dirty="0">
                          <a:latin typeface="Arial" panose="020B0604020202020204" pitchFamily="34" charset="0"/>
                          <a:cs typeface="Arial" panose="020B0604020202020204" pitchFamily="34" charset="0"/>
                        </a:rPr>
                        <a:t>Inhalt 3.4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tc>
                  <a:txBody>
                    <a:bodyPr/>
                    <a:lstStyle/>
                    <a:p>
                      <a:r>
                        <a:rPr lang="de-DE" dirty="0">
                          <a:latin typeface="Arial" panose="020B0604020202020204" pitchFamily="34" charset="0"/>
                          <a:cs typeface="Arial" panose="020B0604020202020204" pitchFamily="34" charset="0"/>
                        </a:rPr>
                        <a:t>Inhalt 4.4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tc>
                  <a:txBody>
                    <a:bodyPr/>
                    <a:lstStyle/>
                    <a:p>
                      <a:r>
                        <a:rPr lang="de-DE" dirty="0">
                          <a:latin typeface="Arial" panose="020B0604020202020204" pitchFamily="34" charset="0"/>
                          <a:cs typeface="Arial" panose="020B0604020202020204" pitchFamily="34" charset="0"/>
                        </a:rPr>
                        <a:t>Inhalt 5.4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70000"/>
                      </a:schemeClr>
                    </a:solidFill>
                  </a:tcPr>
                </a:tc>
                <a:extLst>
                  <a:ext uri="{0D108BD9-81ED-4DB2-BD59-A6C34878D82A}">
                    <a16:rowId xmlns:a16="http://schemas.microsoft.com/office/drawing/2014/main" val="3394470182"/>
                  </a:ext>
                </a:extLst>
              </a:tr>
              <a:tr h="370840">
                <a:tc>
                  <a:txBody>
                    <a:bodyPr/>
                    <a:lstStyle/>
                    <a:p>
                      <a:r>
                        <a:rPr lang="de-DE" dirty="0">
                          <a:latin typeface="Arial" panose="020B0604020202020204" pitchFamily="34" charset="0"/>
                          <a:cs typeface="Arial" panose="020B0604020202020204" pitchFamily="34" charset="0"/>
                        </a:rPr>
                        <a:t>Inhalt 1.5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2.5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3.5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4.5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5.5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60000"/>
                        <a:lumOff val="40000"/>
                        <a:alpha val="50000"/>
                      </a:schemeClr>
                    </a:solidFill>
                  </a:tcPr>
                </a:tc>
                <a:extLst>
                  <a:ext uri="{0D108BD9-81ED-4DB2-BD59-A6C34878D82A}">
                    <a16:rowId xmlns:a16="http://schemas.microsoft.com/office/drawing/2014/main" val="1197931053"/>
                  </a:ext>
                </a:extLst>
              </a:tr>
            </a:tbl>
          </a:graphicData>
        </a:graphic>
      </p:graphicFrame>
      <p:sp>
        <p:nvSpPr>
          <p:cNvPr id="11" name="Textfeld 10">
            <a:extLst>
              <a:ext uri="{FF2B5EF4-FFF2-40B4-BE49-F238E27FC236}">
                <a16:creationId xmlns:a16="http://schemas.microsoft.com/office/drawing/2014/main" id="{3D336417-AA09-48C9-BDF2-558668A9C82D}"/>
              </a:ext>
            </a:extLst>
          </p:cNvPr>
          <p:cNvSpPr txBox="1"/>
          <p:nvPr userDrawn="1"/>
        </p:nvSpPr>
        <p:spPr>
          <a:xfrm>
            <a:off x="695325" y="333375"/>
            <a:ext cx="10056092" cy="985286"/>
          </a:xfrm>
          <a:prstGeom prst="rect">
            <a:avLst/>
          </a:prstGeom>
          <a:noFill/>
        </p:spPr>
        <p:txBody>
          <a:bodyPr wrap="square" rtlCol="0" anchor="t">
            <a:noAutofit/>
          </a:bodyPr>
          <a:lstStyle/>
          <a:p>
            <a:pPr>
              <a:lnSpc>
                <a:spcPct val="90000"/>
              </a:lnSpc>
            </a:pPr>
            <a:r>
              <a:rPr lang="de-DE" sz="2800" b="1" dirty="0">
                <a:solidFill>
                  <a:schemeClr val="bg1"/>
                </a:solidFill>
                <a:latin typeface="Arial" panose="020B0604020202020204" pitchFamily="34" charset="0"/>
                <a:cs typeface="Arial" panose="020B0604020202020204" pitchFamily="34" charset="0"/>
              </a:rPr>
              <a:t>Mustertabelle</a:t>
            </a:r>
          </a:p>
        </p:txBody>
      </p:sp>
      <p:sp>
        <p:nvSpPr>
          <p:cNvPr id="2" name="Fußzeilenplatzhalter 1">
            <a:extLst>
              <a:ext uri="{FF2B5EF4-FFF2-40B4-BE49-F238E27FC236}">
                <a16:creationId xmlns:a16="http://schemas.microsoft.com/office/drawing/2014/main" id="{0407347F-35E4-52BE-8323-099180448913}"/>
              </a:ext>
            </a:extLst>
          </p:cNvPr>
          <p:cNvSpPr>
            <a:spLocks noGrp="1"/>
          </p:cNvSpPr>
          <p:nvPr>
            <p:ph type="ftr" sz="quarter" idx="11"/>
          </p:nvPr>
        </p:nvSpPr>
        <p:spPr/>
        <p:txBody>
          <a:bodyPr/>
          <a:lstStyle>
            <a:lvl1pPr>
              <a:defRPr>
                <a:solidFill>
                  <a:schemeClr val="bg1"/>
                </a:solidFill>
              </a:defRPr>
            </a:lvl1pPr>
          </a:lstStyle>
          <a:p>
            <a:r>
              <a:rPr lang="de-DE" dirty="0"/>
              <a:t>Name des Vortragenden, Institut, Datum</a:t>
            </a:r>
          </a:p>
        </p:txBody>
      </p:sp>
    </p:spTree>
    <p:extLst>
      <p:ext uri="{BB962C8B-B14F-4D97-AF65-F5344CB8AC3E}">
        <p14:creationId xmlns:p14="http://schemas.microsoft.com/office/powerpoint/2010/main" val="11706335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folie gelb">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3A1DD6DF-B176-485D-B01F-0D026F51E4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Rechteck 10">
            <a:extLst>
              <a:ext uri="{FF2B5EF4-FFF2-40B4-BE49-F238E27FC236}">
                <a16:creationId xmlns:a16="http://schemas.microsoft.com/office/drawing/2014/main" id="{5CF0C306-39D7-4EAE-89DF-69763743BA67}"/>
              </a:ext>
            </a:extLst>
          </p:cNvPr>
          <p:cNvSpPr/>
          <p:nvPr userDrawn="1"/>
        </p:nvSpPr>
        <p:spPr>
          <a:xfrm>
            <a:off x="0" y="0"/>
            <a:ext cx="695326" cy="6858000"/>
          </a:xfrm>
          <a:prstGeom prst="rect">
            <a:avLst/>
          </a:prstGeom>
          <a:solidFill>
            <a:schemeClr val="accent2">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3" name="Untertitel 2">
            <a:extLst>
              <a:ext uri="{FF2B5EF4-FFF2-40B4-BE49-F238E27FC236}">
                <a16:creationId xmlns:a16="http://schemas.microsoft.com/office/drawing/2014/main" id="{BE5C513F-BDE5-4EEA-A208-17CFB8B9C3FA}"/>
              </a:ext>
            </a:extLst>
          </p:cNvPr>
          <p:cNvSpPr>
            <a:spLocks noGrp="1"/>
          </p:cNvSpPr>
          <p:nvPr>
            <p:ph type="subTitle" idx="1"/>
          </p:nvPr>
        </p:nvSpPr>
        <p:spPr>
          <a:xfrm>
            <a:off x="695326" y="3803208"/>
            <a:ext cx="9697665" cy="1141439"/>
          </a:xfrm>
          <a:solidFill>
            <a:srgbClr val="BE9600">
              <a:alpha val="80000"/>
            </a:srgbClr>
          </a:solidFill>
        </p:spPr>
        <p:txBody>
          <a:bodyPr lIns="288000" tIns="144000" rIns="432000" bIns="144000" anchor="ctr">
            <a:normAutofit/>
          </a:bodyPr>
          <a:lstStyle>
            <a:lvl1pPr marL="717550" indent="0" algn="l">
              <a:buNone/>
              <a:defRPr sz="16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a:t>Master-Untertitelformat bearbeiten</a:t>
            </a:r>
          </a:p>
        </p:txBody>
      </p:sp>
      <p:sp>
        <p:nvSpPr>
          <p:cNvPr id="7" name="Titel 6">
            <a:extLst>
              <a:ext uri="{FF2B5EF4-FFF2-40B4-BE49-F238E27FC236}">
                <a16:creationId xmlns:a16="http://schemas.microsoft.com/office/drawing/2014/main" id="{52A8061A-9228-4DB0-8D9D-1B65E6A7DDCF}"/>
              </a:ext>
            </a:extLst>
          </p:cNvPr>
          <p:cNvSpPr>
            <a:spLocks noGrp="1"/>
          </p:cNvSpPr>
          <p:nvPr>
            <p:ph type="title"/>
          </p:nvPr>
        </p:nvSpPr>
        <p:spPr>
          <a:xfrm>
            <a:off x="1440000" y="333374"/>
            <a:ext cx="9541821" cy="3205985"/>
          </a:xfrm>
        </p:spPr>
        <p:txBody>
          <a:bodyPr lIns="216000" tIns="0" rIns="0" bIns="108000" anchor="b">
            <a:noAutofit/>
          </a:bodyPr>
          <a:lstStyle>
            <a:lvl1pPr>
              <a:defRPr sz="4800" b="1" cap="all" baseline="0">
                <a:solidFill>
                  <a:schemeClr val="tx1"/>
                </a:solidFill>
              </a:defRPr>
            </a:lvl1pPr>
          </a:lstStyle>
          <a:p>
            <a:endParaRPr lang="de-DE" dirty="0"/>
          </a:p>
        </p:txBody>
      </p:sp>
      <p:pic>
        <p:nvPicPr>
          <p:cNvPr id="8" name="Grafik 7">
            <a:extLst>
              <a:ext uri="{FF2B5EF4-FFF2-40B4-BE49-F238E27FC236}">
                <a16:creationId xmlns:a16="http://schemas.microsoft.com/office/drawing/2014/main" id="{6379A18D-BDEC-4A1A-B4E8-0BBF0FB0AB3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392991" y="5268397"/>
            <a:ext cx="1532709" cy="1265853"/>
          </a:xfrm>
          <a:prstGeom prst="rect">
            <a:avLst/>
          </a:prstGeom>
        </p:spPr>
      </p:pic>
      <p:sp>
        <p:nvSpPr>
          <p:cNvPr id="2" name="Fußzeilenplatzhalter 1">
            <a:extLst>
              <a:ext uri="{FF2B5EF4-FFF2-40B4-BE49-F238E27FC236}">
                <a16:creationId xmlns:a16="http://schemas.microsoft.com/office/drawing/2014/main" id="{7338560D-8EC4-B53A-7006-5B5A972DC7D1}"/>
              </a:ext>
            </a:extLst>
          </p:cNvPr>
          <p:cNvSpPr>
            <a:spLocks noGrp="1"/>
          </p:cNvSpPr>
          <p:nvPr>
            <p:ph type="ftr" sz="quarter" idx="10"/>
          </p:nvPr>
        </p:nvSpPr>
        <p:spPr>
          <a:xfrm>
            <a:off x="1425600" y="6544945"/>
            <a:ext cx="4114800" cy="257774"/>
          </a:xfrm>
        </p:spPr>
        <p:txBody>
          <a:bodyPr/>
          <a:lstStyle/>
          <a:p>
            <a:r>
              <a:rPr lang="de-DE"/>
              <a:t>Name des Vortragenden, Institut, Datum</a:t>
            </a:r>
            <a:endParaRPr lang="de-DE" dirty="0"/>
          </a:p>
        </p:txBody>
      </p:sp>
      <p:sp>
        <p:nvSpPr>
          <p:cNvPr id="5" name="Foliennummernplatzhalter 4">
            <a:extLst>
              <a:ext uri="{FF2B5EF4-FFF2-40B4-BE49-F238E27FC236}">
                <a16:creationId xmlns:a16="http://schemas.microsoft.com/office/drawing/2014/main" id="{9602EDA2-8AA2-0466-B051-008CD776408D}"/>
              </a:ext>
            </a:extLst>
          </p:cNvPr>
          <p:cNvSpPr>
            <a:spLocks noGrp="1"/>
          </p:cNvSpPr>
          <p:nvPr>
            <p:ph type="sldNum" sz="quarter" idx="11"/>
          </p:nvPr>
        </p:nvSpPr>
        <p:spPr/>
        <p:txBody>
          <a:bodyPr/>
          <a:lstStyle/>
          <a:p>
            <a:fld id="{30ADABB7-F9A6-4A4D-9415-296AC5E687F8}" type="slidenum">
              <a:rPr lang="de-DE" smtClean="0"/>
              <a:pPr/>
              <a:t>‹Nr.›</a:t>
            </a:fld>
            <a:endParaRPr lang="de-DE" dirty="0"/>
          </a:p>
        </p:txBody>
      </p:sp>
    </p:spTree>
    <p:extLst>
      <p:ext uri="{BB962C8B-B14F-4D97-AF65-F5344CB8AC3E}">
        <p14:creationId xmlns:p14="http://schemas.microsoft.com/office/powerpoint/2010/main" val="18733665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bschnittstitel gelb">
    <p:spTree>
      <p:nvGrpSpPr>
        <p:cNvPr id="1" name=""/>
        <p:cNvGrpSpPr/>
        <p:nvPr/>
      </p:nvGrpSpPr>
      <p:grpSpPr>
        <a:xfrm>
          <a:off x="0" y="0"/>
          <a:ext cx="0" cy="0"/>
          <a:chOff x="0" y="0"/>
          <a:chExt cx="0" cy="0"/>
        </a:xfrm>
      </p:grpSpPr>
      <p:sp>
        <p:nvSpPr>
          <p:cNvPr id="9" name="Bildplatzhalter 2">
            <a:extLst>
              <a:ext uri="{FF2B5EF4-FFF2-40B4-BE49-F238E27FC236}">
                <a16:creationId xmlns:a16="http://schemas.microsoft.com/office/drawing/2014/main" id="{A29A4717-2733-B1CC-C548-EE7EB957DA29}"/>
              </a:ext>
            </a:extLst>
          </p:cNvPr>
          <p:cNvSpPr>
            <a:spLocks noGrp="1"/>
          </p:cNvSpPr>
          <p:nvPr>
            <p:ph type="pic" sz="quarter" idx="11" hasCustomPrompt="1"/>
          </p:nvPr>
        </p:nvSpPr>
        <p:spPr>
          <a:xfrm>
            <a:off x="287338" y="0"/>
            <a:ext cx="11904662" cy="6858000"/>
          </a:xfrm>
          <a:solidFill>
            <a:schemeClr val="accent6">
              <a:lumMod val="40000"/>
              <a:lumOff val="60000"/>
            </a:schemeClr>
          </a:solidFill>
        </p:spPr>
        <p:txBody>
          <a:bodyPr/>
          <a:lstStyle>
            <a:lvl1pPr>
              <a:defRPr>
                <a:solidFill>
                  <a:srgbClr val="D9117E"/>
                </a:solidFill>
              </a:defRPr>
            </a:lvl1pPr>
          </a:lstStyle>
          <a:p>
            <a:r>
              <a:rPr lang="de-DE" dirty="0"/>
              <a:t>Platzhaltermotiv ersetzen</a:t>
            </a:r>
          </a:p>
        </p:txBody>
      </p:sp>
      <p:sp>
        <p:nvSpPr>
          <p:cNvPr id="11" name="Rechteck 10">
            <a:extLst>
              <a:ext uri="{FF2B5EF4-FFF2-40B4-BE49-F238E27FC236}">
                <a16:creationId xmlns:a16="http://schemas.microsoft.com/office/drawing/2014/main" id="{6CCAB873-861B-47E3-BAE9-07181DA521FB}"/>
              </a:ext>
            </a:extLst>
          </p:cNvPr>
          <p:cNvSpPr/>
          <p:nvPr userDrawn="1"/>
        </p:nvSpPr>
        <p:spPr>
          <a:xfrm>
            <a:off x="-1" y="0"/>
            <a:ext cx="288000" cy="6858000"/>
          </a:xfrm>
          <a:prstGeom prst="rect">
            <a:avLst/>
          </a:prstGeom>
          <a:solidFill>
            <a:schemeClr val="accent2">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7" name="Foliennummernplatzhalter 6">
            <a:extLst>
              <a:ext uri="{FF2B5EF4-FFF2-40B4-BE49-F238E27FC236}">
                <a16:creationId xmlns:a16="http://schemas.microsoft.com/office/drawing/2014/main" id="{2E04937E-4444-4817-AF16-D7E7EA0FEAF6}"/>
              </a:ext>
            </a:extLst>
          </p:cNvPr>
          <p:cNvSpPr>
            <a:spLocks noGrp="1"/>
          </p:cNvSpPr>
          <p:nvPr>
            <p:ph type="sldNum" sz="quarter" idx="10"/>
          </p:nvPr>
        </p:nvSpPr>
        <p:spPr/>
        <p:txBody>
          <a:bodyPr/>
          <a:lstStyle/>
          <a:p>
            <a:fld id="{30ADABB7-F9A6-4A4D-9415-296AC5E687F8}" type="slidenum">
              <a:rPr lang="de-DE" smtClean="0"/>
              <a:pPr/>
              <a:t>‹Nr.›</a:t>
            </a:fld>
            <a:endParaRPr lang="de-DE"/>
          </a:p>
        </p:txBody>
      </p:sp>
      <p:sp>
        <p:nvSpPr>
          <p:cNvPr id="13" name="Titel 12">
            <a:extLst>
              <a:ext uri="{FF2B5EF4-FFF2-40B4-BE49-F238E27FC236}">
                <a16:creationId xmlns:a16="http://schemas.microsoft.com/office/drawing/2014/main" id="{A0C9CC46-BAE5-4171-9813-A78515AF72F6}"/>
              </a:ext>
            </a:extLst>
          </p:cNvPr>
          <p:cNvSpPr>
            <a:spLocks noGrp="1"/>
          </p:cNvSpPr>
          <p:nvPr>
            <p:ph type="title" hasCustomPrompt="1"/>
          </p:nvPr>
        </p:nvSpPr>
        <p:spPr>
          <a:xfrm>
            <a:off x="287999" y="5101588"/>
            <a:ext cx="10693822" cy="1141438"/>
          </a:xfrm>
          <a:solidFill>
            <a:srgbClr val="BE9600">
              <a:alpha val="80000"/>
            </a:srgbClr>
          </a:solidFill>
        </p:spPr>
        <p:txBody>
          <a:bodyPr lIns="396000" tIns="0" rIns="72000" bIns="0" anchor="ctr">
            <a:normAutofit/>
          </a:bodyPr>
          <a:lstStyle>
            <a:lvl1pPr>
              <a:defRPr sz="4800" cap="all" baseline="0">
                <a:solidFill>
                  <a:schemeClr val="bg1"/>
                </a:solidFill>
              </a:defRPr>
            </a:lvl1pPr>
          </a:lstStyle>
          <a:p>
            <a:r>
              <a:rPr lang="de-DE" dirty="0"/>
              <a:t>TITEL</a:t>
            </a:r>
          </a:p>
        </p:txBody>
      </p:sp>
      <p:sp>
        <p:nvSpPr>
          <p:cNvPr id="8" name="Textplatzhalter 9">
            <a:extLst>
              <a:ext uri="{FF2B5EF4-FFF2-40B4-BE49-F238E27FC236}">
                <a16:creationId xmlns:a16="http://schemas.microsoft.com/office/drawing/2014/main" id="{E24BD797-BDE4-4F8B-BD63-88445F3046DB}"/>
              </a:ext>
            </a:extLst>
          </p:cNvPr>
          <p:cNvSpPr>
            <a:spLocks noGrp="1"/>
          </p:cNvSpPr>
          <p:nvPr>
            <p:ph type="body" sz="quarter" idx="13"/>
          </p:nvPr>
        </p:nvSpPr>
        <p:spPr>
          <a:xfrm>
            <a:off x="10983600" y="302400"/>
            <a:ext cx="943200" cy="781200"/>
          </a:xfrm>
          <a:blipFill>
            <a:blip r:embed="rId2"/>
            <a:stretch>
              <a:fillRect/>
            </a:stretch>
          </a:blipFill>
        </p:spPr>
        <p:txBody>
          <a:bodyPr>
            <a:normAutofit/>
          </a:bodyPr>
          <a:lstStyle>
            <a:lvl1pPr>
              <a:defRPr sz="100">
                <a:solidFill>
                  <a:schemeClr val="tx1">
                    <a:alpha val="0"/>
                  </a:schemeClr>
                </a:solidFill>
              </a:defRPr>
            </a:lvl1pPr>
          </a:lstStyle>
          <a:p>
            <a:pPr lvl="0"/>
            <a:endParaRPr lang="de-DE" dirty="0"/>
          </a:p>
        </p:txBody>
      </p:sp>
      <p:sp>
        <p:nvSpPr>
          <p:cNvPr id="2" name="Fußzeilenplatzhalter 1">
            <a:extLst>
              <a:ext uri="{FF2B5EF4-FFF2-40B4-BE49-F238E27FC236}">
                <a16:creationId xmlns:a16="http://schemas.microsoft.com/office/drawing/2014/main" id="{8C9E1831-352F-2D39-ACE5-21BCE2855BB1}"/>
              </a:ext>
            </a:extLst>
          </p:cNvPr>
          <p:cNvSpPr>
            <a:spLocks noGrp="1"/>
          </p:cNvSpPr>
          <p:nvPr>
            <p:ph type="ftr" sz="quarter" idx="14"/>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525286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Inhalt 1 gelb">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2">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4" name="Fußzeilenplatzhalter 3">
            <a:extLst>
              <a:ext uri="{FF2B5EF4-FFF2-40B4-BE49-F238E27FC236}">
                <a16:creationId xmlns:a16="http://schemas.microsoft.com/office/drawing/2014/main" id="{64EBC151-FC60-E584-26BE-7134EAB827E5}"/>
              </a:ext>
            </a:extLst>
          </p:cNvPr>
          <p:cNvSpPr>
            <a:spLocks noGrp="1"/>
          </p:cNvSpPr>
          <p:nvPr>
            <p:ph type="ftr" sz="quarter" idx="11"/>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13233920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 2 gelb">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2">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5" y="2095625"/>
            <a:ext cx="10801349" cy="442899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0" name="Textplatzhalter 23">
            <a:extLst>
              <a:ext uri="{FF2B5EF4-FFF2-40B4-BE49-F238E27FC236}">
                <a16:creationId xmlns:a16="http://schemas.microsoft.com/office/drawing/2014/main" id="{19A4112A-F23E-4E93-B0DE-E0650E1BFC4F}"/>
              </a:ext>
            </a:extLst>
          </p:cNvPr>
          <p:cNvSpPr>
            <a:spLocks noGrp="1"/>
          </p:cNvSpPr>
          <p:nvPr>
            <p:ph type="body" sz="quarter" idx="17"/>
          </p:nvPr>
        </p:nvSpPr>
        <p:spPr>
          <a:xfrm>
            <a:off x="695325" y="1487788"/>
            <a:ext cx="3482038" cy="439824"/>
          </a:xfrm>
          <a:solidFill>
            <a:schemeClr val="accent2">
              <a:lumMod val="75000"/>
            </a:schemeClr>
          </a:solidFill>
        </p:spPr>
        <p:txBody>
          <a:bodyPr wrap="square" anchor="ctr">
            <a:normAutofit/>
          </a:bodyPr>
          <a:lstStyle>
            <a:lvl1pPr marL="0" indent="0">
              <a:buNone/>
              <a:defRPr sz="1800" b="1">
                <a:solidFill>
                  <a:schemeClr val="bg1"/>
                </a:solidFill>
              </a:defRPr>
            </a:lvl1pPr>
          </a:lstStyle>
          <a:p>
            <a:pPr lvl="0"/>
            <a:r>
              <a:rPr lang="de-DE" dirty="0"/>
              <a:t>Mastertextformat</a:t>
            </a:r>
          </a:p>
        </p:txBody>
      </p:sp>
      <p:sp>
        <p:nvSpPr>
          <p:cNvPr id="4" name="Fußzeilenplatzhalter 3">
            <a:extLst>
              <a:ext uri="{FF2B5EF4-FFF2-40B4-BE49-F238E27FC236}">
                <a16:creationId xmlns:a16="http://schemas.microsoft.com/office/drawing/2014/main" id="{0107BD53-6A79-8877-2BE1-B0C49A39BD9F}"/>
              </a:ext>
            </a:extLst>
          </p:cNvPr>
          <p:cNvSpPr>
            <a:spLocks noGrp="1"/>
          </p:cNvSpPr>
          <p:nvPr>
            <p:ph type="ftr" sz="quarter" idx="18"/>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248629053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 3 gelb">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2">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4" y="2095625"/>
            <a:ext cx="5400675" cy="1850733"/>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0" name="Textplatzhalter 23">
            <a:extLst>
              <a:ext uri="{FF2B5EF4-FFF2-40B4-BE49-F238E27FC236}">
                <a16:creationId xmlns:a16="http://schemas.microsoft.com/office/drawing/2014/main" id="{19A4112A-F23E-4E93-B0DE-E0650E1BFC4F}"/>
              </a:ext>
            </a:extLst>
          </p:cNvPr>
          <p:cNvSpPr>
            <a:spLocks noGrp="1"/>
          </p:cNvSpPr>
          <p:nvPr>
            <p:ph type="body" sz="quarter" idx="17"/>
          </p:nvPr>
        </p:nvSpPr>
        <p:spPr>
          <a:xfrm>
            <a:off x="695325" y="1487788"/>
            <a:ext cx="3482038" cy="439824"/>
          </a:xfrm>
          <a:solidFill>
            <a:schemeClr val="accent2">
              <a:lumMod val="75000"/>
            </a:schemeClr>
          </a:solidFill>
        </p:spPr>
        <p:txBody>
          <a:bodyPr wrap="square" anchor="ctr">
            <a:normAutofit/>
          </a:bodyPr>
          <a:lstStyle>
            <a:lvl1pPr marL="0" indent="0">
              <a:buNone/>
              <a:defRPr sz="1800" b="1">
                <a:solidFill>
                  <a:schemeClr val="bg1"/>
                </a:solidFill>
              </a:defRPr>
            </a:lvl1pPr>
          </a:lstStyle>
          <a:p>
            <a:pPr lvl="0"/>
            <a:r>
              <a:rPr lang="de-DE" dirty="0"/>
              <a:t>Mastertextformat</a:t>
            </a:r>
          </a:p>
        </p:txBody>
      </p:sp>
      <p:sp>
        <p:nvSpPr>
          <p:cNvPr id="11" name="Inhaltsplatzhalter 2">
            <a:extLst>
              <a:ext uri="{FF2B5EF4-FFF2-40B4-BE49-F238E27FC236}">
                <a16:creationId xmlns:a16="http://schemas.microsoft.com/office/drawing/2014/main" id="{68187CB7-2C33-1C03-52A8-8996E6753E49}"/>
              </a:ext>
            </a:extLst>
          </p:cNvPr>
          <p:cNvSpPr>
            <a:spLocks noGrp="1"/>
          </p:cNvSpPr>
          <p:nvPr>
            <p:ph idx="18"/>
          </p:nvPr>
        </p:nvSpPr>
        <p:spPr>
          <a:xfrm>
            <a:off x="695325" y="4673892"/>
            <a:ext cx="5400675" cy="185073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2" name="Textplatzhalter 23">
            <a:extLst>
              <a:ext uri="{FF2B5EF4-FFF2-40B4-BE49-F238E27FC236}">
                <a16:creationId xmlns:a16="http://schemas.microsoft.com/office/drawing/2014/main" id="{756228A2-CAF9-B1A1-1C97-DA91AB6BED65}"/>
              </a:ext>
            </a:extLst>
          </p:cNvPr>
          <p:cNvSpPr>
            <a:spLocks noGrp="1"/>
          </p:cNvSpPr>
          <p:nvPr>
            <p:ph type="body" sz="quarter" idx="19"/>
          </p:nvPr>
        </p:nvSpPr>
        <p:spPr>
          <a:xfrm>
            <a:off x="695325" y="4066055"/>
            <a:ext cx="3482038" cy="439824"/>
          </a:xfrm>
          <a:solidFill>
            <a:schemeClr val="accent2">
              <a:lumMod val="75000"/>
            </a:schemeClr>
          </a:solidFill>
        </p:spPr>
        <p:txBody>
          <a:bodyPr wrap="square" anchor="ctr">
            <a:normAutofit/>
          </a:bodyPr>
          <a:lstStyle>
            <a:lvl1pPr marL="0" indent="0">
              <a:buNone/>
              <a:defRPr sz="1800" b="1">
                <a:solidFill>
                  <a:schemeClr val="bg1"/>
                </a:solidFill>
              </a:defRPr>
            </a:lvl1pPr>
          </a:lstStyle>
          <a:p>
            <a:pPr lvl="0"/>
            <a:r>
              <a:rPr lang="de-DE" dirty="0"/>
              <a:t>Mastertextformat</a:t>
            </a:r>
          </a:p>
        </p:txBody>
      </p:sp>
      <p:sp>
        <p:nvSpPr>
          <p:cNvPr id="13" name="Bildplatzhalter 4">
            <a:extLst>
              <a:ext uri="{FF2B5EF4-FFF2-40B4-BE49-F238E27FC236}">
                <a16:creationId xmlns:a16="http://schemas.microsoft.com/office/drawing/2014/main" id="{CA1CEBC5-E31D-F865-99F9-F5B2C3A4B1C3}"/>
              </a:ext>
            </a:extLst>
          </p:cNvPr>
          <p:cNvSpPr>
            <a:spLocks noGrp="1"/>
          </p:cNvSpPr>
          <p:nvPr>
            <p:ph type="pic" sz="quarter" idx="20" hasCustomPrompt="1"/>
          </p:nvPr>
        </p:nvSpPr>
        <p:spPr>
          <a:xfrm>
            <a:off x="6340475" y="1487788"/>
            <a:ext cx="5156200" cy="5036837"/>
          </a:xfrm>
          <a:solidFill>
            <a:schemeClr val="accent6">
              <a:lumMod val="40000"/>
              <a:lumOff val="60000"/>
            </a:schemeClr>
          </a:solidFill>
        </p:spPr>
        <p:txBody>
          <a:bodyPr/>
          <a:lstStyle>
            <a:lvl1pPr>
              <a:defRPr>
                <a:solidFill>
                  <a:srgbClr val="D9117E"/>
                </a:solidFill>
              </a:defRPr>
            </a:lvl1pPr>
          </a:lstStyle>
          <a:p>
            <a:r>
              <a:rPr lang="de-DE" dirty="0"/>
              <a:t>Platzhaltermotiv ersetzen</a:t>
            </a:r>
          </a:p>
        </p:txBody>
      </p:sp>
      <p:sp>
        <p:nvSpPr>
          <p:cNvPr id="4" name="Fußzeilenplatzhalter 3">
            <a:extLst>
              <a:ext uri="{FF2B5EF4-FFF2-40B4-BE49-F238E27FC236}">
                <a16:creationId xmlns:a16="http://schemas.microsoft.com/office/drawing/2014/main" id="{DB1A145E-844F-C173-0E1A-4D5807A9AB03}"/>
              </a:ext>
            </a:extLst>
          </p:cNvPr>
          <p:cNvSpPr>
            <a:spLocks noGrp="1"/>
          </p:cNvSpPr>
          <p:nvPr>
            <p:ph type="ftr" sz="quarter" idx="21"/>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181335086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 4 gelb">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2">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5" y="1628775"/>
            <a:ext cx="10801349" cy="337900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1" name="Textplatzhalter 20">
            <a:extLst>
              <a:ext uri="{FF2B5EF4-FFF2-40B4-BE49-F238E27FC236}">
                <a16:creationId xmlns:a16="http://schemas.microsoft.com/office/drawing/2014/main" id="{59E7F815-FED3-4D8F-9D9B-35CCAF3B263B}"/>
              </a:ext>
            </a:extLst>
          </p:cNvPr>
          <p:cNvSpPr>
            <a:spLocks noGrp="1"/>
          </p:cNvSpPr>
          <p:nvPr>
            <p:ph type="body" sz="quarter" idx="16"/>
          </p:nvPr>
        </p:nvSpPr>
        <p:spPr>
          <a:xfrm>
            <a:off x="287999" y="5245768"/>
            <a:ext cx="11208676" cy="1278857"/>
          </a:xfrm>
          <a:solidFill>
            <a:srgbClr val="BE9600"/>
          </a:solidFill>
        </p:spPr>
        <p:txBody>
          <a:bodyPr tIns="144000"/>
          <a:lstStyle>
            <a:lvl1pPr marL="539750" indent="-231775" defTabSz="539750">
              <a:lnSpc>
                <a:spcPct val="100000"/>
              </a:lnSpc>
              <a:spcBef>
                <a:spcPts val="0"/>
              </a:spcBef>
              <a:defRPr sz="2000">
                <a:solidFill>
                  <a:schemeClr val="bg1"/>
                </a:solidFill>
              </a:defRPr>
            </a:lvl1pPr>
            <a:lvl2pPr marL="539750" indent="-231775" defTabSz="539750">
              <a:lnSpc>
                <a:spcPct val="100000"/>
              </a:lnSpc>
              <a:spcBef>
                <a:spcPts val="0"/>
              </a:spcBef>
              <a:defRPr sz="1800">
                <a:solidFill>
                  <a:schemeClr val="bg1"/>
                </a:solidFill>
              </a:defRPr>
            </a:lvl2pPr>
            <a:lvl3pPr marL="539750" indent="-231775" defTabSz="539750">
              <a:lnSpc>
                <a:spcPct val="100000"/>
              </a:lnSpc>
              <a:spcBef>
                <a:spcPts val="0"/>
              </a:spcBef>
              <a:defRPr sz="1600">
                <a:solidFill>
                  <a:schemeClr val="bg1"/>
                </a:solidFill>
              </a:defRPr>
            </a:lvl3pPr>
            <a:lvl4pPr marL="539750" indent="-231775" defTabSz="539750">
              <a:defRPr/>
            </a:lvl4pPr>
            <a:lvl5pPr marL="539750" indent="-231775" defTabSz="539750">
              <a:defRPr/>
            </a:lvl5pPr>
          </a:lstStyle>
          <a:p>
            <a:pPr lvl="0"/>
            <a:r>
              <a:rPr lang="de-DE" dirty="0"/>
              <a:t>Mastertextformat bearbeiten</a:t>
            </a:r>
          </a:p>
          <a:p>
            <a:pPr lvl="1"/>
            <a:r>
              <a:rPr lang="de-DE" dirty="0"/>
              <a:t>Zweite Ebene</a:t>
            </a:r>
          </a:p>
          <a:p>
            <a:pPr lvl="2"/>
            <a:r>
              <a:rPr lang="de-DE" dirty="0"/>
              <a:t>Dritte Ebene</a:t>
            </a:r>
          </a:p>
        </p:txBody>
      </p:sp>
      <p:sp>
        <p:nvSpPr>
          <p:cNvPr id="4" name="Fußzeilenplatzhalter 3">
            <a:extLst>
              <a:ext uri="{FF2B5EF4-FFF2-40B4-BE49-F238E27FC236}">
                <a16:creationId xmlns:a16="http://schemas.microsoft.com/office/drawing/2014/main" id="{C2093030-8FCB-CEE5-FAC4-DF786DEBF90C}"/>
              </a:ext>
            </a:extLst>
          </p:cNvPr>
          <p:cNvSpPr>
            <a:spLocks noGrp="1"/>
          </p:cNvSpPr>
          <p:nvPr>
            <p:ph type="ftr" sz="quarter" idx="17"/>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14730136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halt 5 gelb">
    <p:spTree>
      <p:nvGrpSpPr>
        <p:cNvPr id="1" name=""/>
        <p:cNvGrpSpPr/>
        <p:nvPr/>
      </p:nvGrpSpPr>
      <p:grpSpPr>
        <a:xfrm>
          <a:off x="0" y="0"/>
          <a:ext cx="0" cy="0"/>
          <a:chOff x="0" y="0"/>
          <a:chExt cx="0" cy="0"/>
        </a:xfrm>
      </p:grpSpPr>
      <p:sp>
        <p:nvSpPr>
          <p:cNvPr id="25" name="Rechteck 24">
            <a:extLst>
              <a:ext uri="{FF2B5EF4-FFF2-40B4-BE49-F238E27FC236}">
                <a16:creationId xmlns:a16="http://schemas.microsoft.com/office/drawing/2014/main" id="{1B6BF6A4-FC91-4167-8F07-41431B226865}"/>
              </a:ext>
            </a:extLst>
          </p:cNvPr>
          <p:cNvSpPr/>
          <p:nvPr userDrawn="1"/>
        </p:nvSpPr>
        <p:spPr>
          <a:xfrm>
            <a:off x="-1" y="0"/>
            <a:ext cx="288000" cy="6858000"/>
          </a:xfrm>
          <a:prstGeom prst="rect">
            <a:avLst/>
          </a:prstGeom>
          <a:solidFill>
            <a:schemeClr val="accent2">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4C7D4156-B9EE-48B3-B002-FF1BD1B4E91C}"/>
              </a:ext>
            </a:extLst>
          </p:cNvPr>
          <p:cNvSpPr>
            <a:spLocks noGrp="1"/>
          </p:cNvSpPr>
          <p:nvPr>
            <p:ph type="title"/>
          </p:nvPr>
        </p:nvSpPr>
        <p:spPr>
          <a:xfrm>
            <a:off x="695325" y="333375"/>
            <a:ext cx="10054800" cy="986400"/>
          </a:xfrm>
        </p:spPr>
        <p:txBody>
          <a:bodyPr/>
          <a:lstStyle/>
          <a:p>
            <a:r>
              <a:rPr lang="de-DE" dirty="0"/>
              <a:t>Mastertitelformat bearbeiten</a:t>
            </a:r>
          </a:p>
        </p:txBody>
      </p:sp>
      <p:sp>
        <p:nvSpPr>
          <p:cNvPr id="3" name="Textplatzhalter 2">
            <a:extLst>
              <a:ext uri="{FF2B5EF4-FFF2-40B4-BE49-F238E27FC236}">
                <a16:creationId xmlns:a16="http://schemas.microsoft.com/office/drawing/2014/main" id="{9B605818-BCB5-4851-918D-4380EE7BB996}"/>
              </a:ext>
            </a:extLst>
          </p:cNvPr>
          <p:cNvSpPr>
            <a:spLocks noGrp="1"/>
          </p:cNvSpPr>
          <p:nvPr>
            <p:ph type="body" idx="1"/>
          </p:nvPr>
        </p:nvSpPr>
        <p:spPr>
          <a:xfrm>
            <a:off x="695326" y="2095626"/>
            <a:ext cx="3482038" cy="823912"/>
          </a:xfrm>
          <a:solidFill>
            <a:schemeClr val="bg1">
              <a:lumMod val="95000"/>
            </a:schemeClr>
          </a:solidFill>
        </p:spPr>
        <p:txBody>
          <a:bodyPr anchor="ctr">
            <a:normAutofit/>
          </a:bodyPr>
          <a:lstStyle>
            <a:lvl1pPr marL="0" indent="0" algn="ctr">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10" name="Foliennummernplatzhalter 9">
            <a:extLst>
              <a:ext uri="{FF2B5EF4-FFF2-40B4-BE49-F238E27FC236}">
                <a16:creationId xmlns:a16="http://schemas.microsoft.com/office/drawing/2014/main" id="{8BAA6193-522B-4DE7-B07C-2474178A85A4}"/>
              </a:ext>
            </a:extLst>
          </p:cNvPr>
          <p:cNvSpPr>
            <a:spLocks noGrp="1"/>
          </p:cNvSpPr>
          <p:nvPr>
            <p:ph type="sldNum" sz="quarter" idx="10"/>
          </p:nvPr>
        </p:nvSpPr>
        <p:spPr/>
        <p:txBody>
          <a:bodyPr/>
          <a:lstStyle/>
          <a:p>
            <a:fld id="{30ADABB7-F9A6-4A4D-9415-296AC5E687F8}" type="slidenum">
              <a:rPr lang="de-DE" smtClean="0"/>
              <a:pPr/>
              <a:t>‹Nr.›</a:t>
            </a:fld>
            <a:endParaRPr lang="de-DE"/>
          </a:p>
        </p:txBody>
      </p:sp>
      <p:sp>
        <p:nvSpPr>
          <p:cNvPr id="13" name="Textplatzhalter 2">
            <a:extLst>
              <a:ext uri="{FF2B5EF4-FFF2-40B4-BE49-F238E27FC236}">
                <a16:creationId xmlns:a16="http://schemas.microsoft.com/office/drawing/2014/main" id="{235C822F-CC3C-4AC6-8713-E8BC4920D334}"/>
              </a:ext>
            </a:extLst>
          </p:cNvPr>
          <p:cNvSpPr>
            <a:spLocks noGrp="1"/>
          </p:cNvSpPr>
          <p:nvPr>
            <p:ph type="body" idx="11"/>
          </p:nvPr>
        </p:nvSpPr>
        <p:spPr>
          <a:xfrm>
            <a:off x="8014636" y="2095626"/>
            <a:ext cx="3482038" cy="823912"/>
          </a:xfrm>
          <a:solidFill>
            <a:schemeClr val="bg1">
              <a:lumMod val="95000"/>
            </a:schemeClr>
          </a:solidFill>
        </p:spPr>
        <p:txBody>
          <a:bodyPr anchor="ctr">
            <a:normAutofit/>
          </a:bodyPr>
          <a:lstStyle>
            <a:lvl1pPr marL="0" indent="0" algn="ctr">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14" name="Textplatzhalter 2">
            <a:extLst>
              <a:ext uri="{FF2B5EF4-FFF2-40B4-BE49-F238E27FC236}">
                <a16:creationId xmlns:a16="http://schemas.microsoft.com/office/drawing/2014/main" id="{A8A8ACBD-7378-4E9B-B8F5-8AA7E85F464C}"/>
              </a:ext>
            </a:extLst>
          </p:cNvPr>
          <p:cNvSpPr>
            <a:spLocks noGrp="1"/>
          </p:cNvSpPr>
          <p:nvPr>
            <p:ph type="body" idx="12"/>
          </p:nvPr>
        </p:nvSpPr>
        <p:spPr>
          <a:xfrm>
            <a:off x="4354981" y="2095626"/>
            <a:ext cx="3482038" cy="823912"/>
          </a:xfrm>
          <a:solidFill>
            <a:schemeClr val="bg1">
              <a:lumMod val="95000"/>
            </a:schemeClr>
          </a:solidFill>
        </p:spPr>
        <p:txBody>
          <a:bodyPr anchor="ctr">
            <a:normAutofit/>
          </a:bodyPr>
          <a:lstStyle>
            <a:lvl1pPr marL="0" indent="0" algn="ctr">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16" name="Bildplatzhalter 15">
            <a:extLst>
              <a:ext uri="{FF2B5EF4-FFF2-40B4-BE49-F238E27FC236}">
                <a16:creationId xmlns:a16="http://schemas.microsoft.com/office/drawing/2014/main" id="{213B05B4-8F80-42F2-99E5-82EFE1078CFB}"/>
              </a:ext>
            </a:extLst>
          </p:cNvPr>
          <p:cNvSpPr>
            <a:spLocks noGrp="1"/>
          </p:cNvSpPr>
          <p:nvPr>
            <p:ph type="pic" sz="quarter" idx="13" hasCustomPrompt="1"/>
          </p:nvPr>
        </p:nvSpPr>
        <p:spPr>
          <a:xfrm>
            <a:off x="695326" y="3041584"/>
            <a:ext cx="3482038" cy="1915428"/>
          </a:xfrm>
          <a:solidFill>
            <a:schemeClr val="accent6">
              <a:lumMod val="40000"/>
              <a:lumOff val="60000"/>
            </a:schemeClr>
          </a:solidFill>
        </p:spPr>
        <p:txBody>
          <a:bodyPr>
            <a:normAutofit/>
          </a:bodyPr>
          <a:lstStyle>
            <a:lvl1pPr marL="228600" marR="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sz="1600">
                <a:solidFill>
                  <a:srgbClr val="D9117E"/>
                </a:solidFill>
              </a:defRPr>
            </a:lvl1pPr>
          </a:lstStyle>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de-DE" dirty="0"/>
              <a:t>Platzhaltermotiv ersetzen</a:t>
            </a:r>
          </a:p>
        </p:txBody>
      </p:sp>
      <p:sp>
        <p:nvSpPr>
          <p:cNvPr id="17" name="Bildplatzhalter 15">
            <a:extLst>
              <a:ext uri="{FF2B5EF4-FFF2-40B4-BE49-F238E27FC236}">
                <a16:creationId xmlns:a16="http://schemas.microsoft.com/office/drawing/2014/main" id="{0DDDB17B-0986-46FF-939D-242CCFD35E6B}"/>
              </a:ext>
            </a:extLst>
          </p:cNvPr>
          <p:cNvSpPr>
            <a:spLocks noGrp="1"/>
          </p:cNvSpPr>
          <p:nvPr>
            <p:ph type="pic" sz="quarter" idx="14" hasCustomPrompt="1"/>
          </p:nvPr>
        </p:nvSpPr>
        <p:spPr>
          <a:xfrm>
            <a:off x="4354981" y="3041584"/>
            <a:ext cx="3482038" cy="1915428"/>
          </a:xfrm>
          <a:solidFill>
            <a:schemeClr val="accent6">
              <a:lumMod val="40000"/>
              <a:lumOff val="60000"/>
            </a:schemeClr>
          </a:solidFill>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Wingdings" panose="05000000000000000000" pitchFamily="2" charset="2"/>
              <a:buNone/>
              <a:tabLst/>
              <a:defRPr sz="1600">
                <a:solidFill>
                  <a:srgbClr val="D9117E"/>
                </a:solidFill>
              </a:defRPr>
            </a:lvl1pPr>
          </a:lstStyle>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de-DE" dirty="0"/>
              <a:t>Platzhaltermotiv ersetzen</a:t>
            </a:r>
          </a:p>
        </p:txBody>
      </p:sp>
      <p:sp>
        <p:nvSpPr>
          <p:cNvPr id="18" name="Bildplatzhalter 15">
            <a:extLst>
              <a:ext uri="{FF2B5EF4-FFF2-40B4-BE49-F238E27FC236}">
                <a16:creationId xmlns:a16="http://schemas.microsoft.com/office/drawing/2014/main" id="{D46DB007-86EC-4631-9973-7E69665C0669}"/>
              </a:ext>
            </a:extLst>
          </p:cNvPr>
          <p:cNvSpPr>
            <a:spLocks noGrp="1"/>
          </p:cNvSpPr>
          <p:nvPr>
            <p:ph type="pic" sz="quarter" idx="15" hasCustomPrompt="1"/>
          </p:nvPr>
        </p:nvSpPr>
        <p:spPr>
          <a:xfrm>
            <a:off x="8014637" y="3041584"/>
            <a:ext cx="3482038" cy="1915428"/>
          </a:xfrm>
          <a:solidFill>
            <a:schemeClr val="accent6">
              <a:lumMod val="40000"/>
              <a:lumOff val="60000"/>
            </a:schemeClr>
          </a:solidFill>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Wingdings" panose="05000000000000000000" pitchFamily="2" charset="2"/>
              <a:buNone/>
              <a:tabLst/>
              <a:defRPr sz="1600">
                <a:solidFill>
                  <a:srgbClr val="D9117E"/>
                </a:solidFill>
              </a:defRPr>
            </a:lvl1pPr>
          </a:lstStyle>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de-DE" dirty="0"/>
              <a:t>Platzhaltermotiv ersetzen</a:t>
            </a:r>
          </a:p>
        </p:txBody>
      </p:sp>
      <p:sp>
        <p:nvSpPr>
          <p:cNvPr id="24" name="Textplatzhalter 23">
            <a:extLst>
              <a:ext uri="{FF2B5EF4-FFF2-40B4-BE49-F238E27FC236}">
                <a16:creationId xmlns:a16="http://schemas.microsoft.com/office/drawing/2014/main" id="{C2C85D4D-1A11-4D5D-986E-8754B4B26DED}"/>
              </a:ext>
            </a:extLst>
          </p:cNvPr>
          <p:cNvSpPr>
            <a:spLocks noGrp="1"/>
          </p:cNvSpPr>
          <p:nvPr>
            <p:ph type="body" sz="quarter" idx="17"/>
          </p:nvPr>
        </p:nvSpPr>
        <p:spPr>
          <a:xfrm>
            <a:off x="695325" y="1487788"/>
            <a:ext cx="3482038" cy="439824"/>
          </a:xfrm>
          <a:solidFill>
            <a:schemeClr val="accent2">
              <a:lumMod val="75000"/>
            </a:schemeClr>
          </a:solidFill>
        </p:spPr>
        <p:txBody>
          <a:bodyPr wrap="square" anchor="ctr">
            <a:normAutofit/>
          </a:bodyPr>
          <a:lstStyle>
            <a:lvl1pPr marL="0" indent="0">
              <a:buNone/>
              <a:defRPr sz="1800" b="1">
                <a:solidFill>
                  <a:schemeClr val="bg1"/>
                </a:solidFill>
              </a:defRPr>
            </a:lvl1pPr>
          </a:lstStyle>
          <a:p>
            <a:pPr lvl="0"/>
            <a:r>
              <a:rPr lang="de-DE" dirty="0"/>
              <a:t>Mastertextformat</a:t>
            </a:r>
          </a:p>
        </p:txBody>
      </p:sp>
      <p:pic>
        <p:nvPicPr>
          <p:cNvPr id="26" name="Grafik 25">
            <a:extLst>
              <a:ext uri="{FF2B5EF4-FFF2-40B4-BE49-F238E27FC236}">
                <a16:creationId xmlns:a16="http://schemas.microsoft.com/office/drawing/2014/main" id="{4570C8F3-09F4-4F6C-BDF3-B1F82DC969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5" name="Textplatzhalter 20">
            <a:extLst>
              <a:ext uri="{FF2B5EF4-FFF2-40B4-BE49-F238E27FC236}">
                <a16:creationId xmlns:a16="http://schemas.microsoft.com/office/drawing/2014/main" id="{9D0FAF78-2A5F-4E8E-B1EE-D7C42554953B}"/>
              </a:ext>
            </a:extLst>
          </p:cNvPr>
          <p:cNvSpPr>
            <a:spLocks noGrp="1"/>
          </p:cNvSpPr>
          <p:nvPr>
            <p:ph type="body" sz="quarter" idx="16"/>
          </p:nvPr>
        </p:nvSpPr>
        <p:spPr>
          <a:xfrm>
            <a:off x="287999" y="5245768"/>
            <a:ext cx="11208676" cy="1278857"/>
          </a:xfrm>
          <a:solidFill>
            <a:srgbClr val="BE9600"/>
          </a:solidFill>
        </p:spPr>
        <p:txBody>
          <a:bodyPr tIns="144000"/>
          <a:lstStyle>
            <a:lvl1pPr marL="539750" indent="-231775" defTabSz="539750">
              <a:lnSpc>
                <a:spcPct val="100000"/>
              </a:lnSpc>
              <a:spcBef>
                <a:spcPts val="0"/>
              </a:spcBef>
              <a:defRPr sz="2000">
                <a:solidFill>
                  <a:schemeClr val="bg1"/>
                </a:solidFill>
              </a:defRPr>
            </a:lvl1pPr>
            <a:lvl2pPr marL="539750" indent="-231775" defTabSz="539750">
              <a:lnSpc>
                <a:spcPct val="100000"/>
              </a:lnSpc>
              <a:spcBef>
                <a:spcPts val="0"/>
              </a:spcBef>
              <a:defRPr sz="1800">
                <a:solidFill>
                  <a:schemeClr val="bg1"/>
                </a:solidFill>
              </a:defRPr>
            </a:lvl2pPr>
            <a:lvl3pPr marL="539750" indent="-231775" defTabSz="539750">
              <a:lnSpc>
                <a:spcPct val="100000"/>
              </a:lnSpc>
              <a:spcBef>
                <a:spcPts val="0"/>
              </a:spcBef>
              <a:defRPr sz="1600">
                <a:solidFill>
                  <a:schemeClr val="bg1"/>
                </a:solidFill>
              </a:defRPr>
            </a:lvl3pPr>
            <a:lvl4pPr marL="539750" indent="-231775" defTabSz="539750">
              <a:defRPr/>
            </a:lvl4pPr>
            <a:lvl5pPr marL="539750" indent="-231775" defTabSz="539750">
              <a:defRPr/>
            </a:lvl5pPr>
          </a:lstStyle>
          <a:p>
            <a:pPr lvl="0"/>
            <a:r>
              <a:rPr lang="de-DE" dirty="0"/>
              <a:t>Mastertextformat bearbeiten</a:t>
            </a:r>
          </a:p>
          <a:p>
            <a:pPr lvl="1"/>
            <a:r>
              <a:rPr lang="de-DE" dirty="0"/>
              <a:t>Zweite Ebene</a:t>
            </a:r>
          </a:p>
          <a:p>
            <a:pPr lvl="2"/>
            <a:r>
              <a:rPr lang="de-DE" dirty="0"/>
              <a:t>Dritte Ebene</a:t>
            </a:r>
          </a:p>
        </p:txBody>
      </p:sp>
      <p:sp>
        <p:nvSpPr>
          <p:cNvPr id="4" name="Fußzeilenplatzhalter 3">
            <a:extLst>
              <a:ext uri="{FF2B5EF4-FFF2-40B4-BE49-F238E27FC236}">
                <a16:creationId xmlns:a16="http://schemas.microsoft.com/office/drawing/2014/main" id="{9C09EDA4-178A-19BE-891D-96E3D2B19D25}"/>
              </a:ext>
            </a:extLst>
          </p:cNvPr>
          <p:cNvSpPr>
            <a:spLocks noGrp="1"/>
          </p:cNvSpPr>
          <p:nvPr>
            <p:ph type="ftr" sz="quarter" idx="18"/>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8484789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nhalt 6 gelb">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2">
              <a:lumMod val="7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4" name="Fußzeilenplatzhalter 3">
            <a:extLst>
              <a:ext uri="{FF2B5EF4-FFF2-40B4-BE49-F238E27FC236}">
                <a16:creationId xmlns:a16="http://schemas.microsoft.com/office/drawing/2014/main" id="{64EBC151-FC60-E584-26BE-7134EAB827E5}"/>
              </a:ext>
            </a:extLst>
          </p:cNvPr>
          <p:cNvSpPr>
            <a:spLocks noGrp="1"/>
          </p:cNvSpPr>
          <p:nvPr>
            <p:ph type="ftr" sz="quarter" idx="11"/>
          </p:nvPr>
        </p:nvSpPr>
        <p:spPr/>
        <p:txBody>
          <a:bodyPr/>
          <a:lstStyle/>
          <a:p>
            <a:r>
              <a:rPr lang="de-DE"/>
              <a:t>Name des Vortragenden, Institut, Datum</a:t>
            </a:r>
            <a:endParaRPr lang="de-DE" dirty="0"/>
          </a:p>
        </p:txBody>
      </p:sp>
      <p:sp>
        <p:nvSpPr>
          <p:cNvPr id="5" name="Inhaltsplatzhalter 2">
            <a:extLst>
              <a:ext uri="{FF2B5EF4-FFF2-40B4-BE49-F238E27FC236}">
                <a16:creationId xmlns:a16="http://schemas.microsoft.com/office/drawing/2014/main" id="{705F4847-2276-AAFB-108E-DBA5E7360C94}"/>
              </a:ext>
            </a:extLst>
          </p:cNvPr>
          <p:cNvSpPr>
            <a:spLocks noGrp="1"/>
          </p:cNvSpPr>
          <p:nvPr>
            <p:ph idx="1"/>
          </p:nvPr>
        </p:nvSpPr>
        <p:spPr>
          <a:xfrm>
            <a:off x="694800" y="1628775"/>
            <a:ext cx="5400000" cy="48960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Bildplatzhalter 4">
            <a:extLst>
              <a:ext uri="{FF2B5EF4-FFF2-40B4-BE49-F238E27FC236}">
                <a16:creationId xmlns:a16="http://schemas.microsoft.com/office/drawing/2014/main" id="{7BE329DB-A001-C66F-6040-0E3452855230}"/>
              </a:ext>
            </a:extLst>
          </p:cNvPr>
          <p:cNvSpPr>
            <a:spLocks noGrp="1"/>
          </p:cNvSpPr>
          <p:nvPr>
            <p:ph type="pic" sz="quarter" idx="20" hasCustomPrompt="1"/>
          </p:nvPr>
        </p:nvSpPr>
        <p:spPr>
          <a:xfrm>
            <a:off x="6340475" y="1628625"/>
            <a:ext cx="5156200" cy="4896000"/>
          </a:xfrm>
          <a:solidFill>
            <a:schemeClr val="accent6">
              <a:lumMod val="40000"/>
              <a:lumOff val="60000"/>
            </a:schemeClr>
          </a:solidFill>
        </p:spPr>
        <p:txBody>
          <a:bodyPr/>
          <a:lstStyle>
            <a:lvl1pPr marL="228600" marR="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solidFill>
                  <a:srgbClr val="D9117E"/>
                </a:solidFill>
              </a:defRPr>
            </a:lvl1pPr>
          </a:lstStyle>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de-DE" dirty="0"/>
              <a:t>Platzhaltermotiv ersetzen</a:t>
            </a:r>
          </a:p>
        </p:txBody>
      </p:sp>
    </p:spTree>
    <p:extLst>
      <p:ext uri="{BB962C8B-B14F-4D97-AF65-F5344CB8AC3E}">
        <p14:creationId xmlns:p14="http://schemas.microsoft.com/office/powerpoint/2010/main" val="37616546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abelle gelb">
    <p:bg>
      <p:bgPr>
        <a:solidFill>
          <a:schemeClr val="bg1"/>
        </a:solidFill>
        <a:effectLst/>
      </p:bgPr>
    </p:b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81FCDC8-3081-4340-AF3B-5B61880598E5}"/>
              </a:ext>
            </a:extLst>
          </p:cNvPr>
          <p:cNvSpPr/>
          <p:nvPr userDrawn="1"/>
        </p:nvSpPr>
        <p:spPr>
          <a:xfrm>
            <a:off x="-1" y="-2406"/>
            <a:ext cx="12192001" cy="686040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9C9C186D-B875-45B9-9C0A-1830A52B4ADF}"/>
              </a:ext>
            </a:extLst>
          </p:cNvPr>
          <p:cNvSpPr>
            <a:spLocks noGrp="1"/>
          </p:cNvSpPr>
          <p:nvPr>
            <p:ph type="title"/>
          </p:nvPr>
        </p:nvSpPr>
        <p:spPr/>
        <p:txBody>
          <a:bodyPr/>
          <a:lstStyle>
            <a:lvl1pPr>
              <a:defRPr>
                <a:solidFill>
                  <a:schemeClr val="bg1"/>
                </a:solidFill>
              </a:defRPr>
            </a:lvl1pPr>
          </a:lstStyle>
          <a:p>
            <a:r>
              <a:rPr lang="de-DE" dirty="0"/>
              <a:t>Mastertitelformat bearbeiten</a:t>
            </a:r>
          </a:p>
        </p:txBody>
      </p:sp>
      <p:sp>
        <p:nvSpPr>
          <p:cNvPr id="6" name="Foliennummernplatzhalter 5">
            <a:extLst>
              <a:ext uri="{FF2B5EF4-FFF2-40B4-BE49-F238E27FC236}">
                <a16:creationId xmlns:a16="http://schemas.microsoft.com/office/drawing/2014/main" id="{957C04B8-FAE9-4576-9D50-12084ACA0085}"/>
              </a:ext>
            </a:extLst>
          </p:cNvPr>
          <p:cNvSpPr>
            <a:spLocks noGrp="1"/>
          </p:cNvSpPr>
          <p:nvPr>
            <p:ph type="sldNum" sz="quarter" idx="10"/>
          </p:nvPr>
        </p:nvSpPr>
        <p:spPr/>
        <p:txBody>
          <a:bodyPr/>
          <a:lstStyle/>
          <a:p>
            <a:fld id="{30ADABB7-F9A6-4A4D-9415-296AC5E687F8}" type="slidenum">
              <a:rPr lang="de-DE" smtClean="0"/>
              <a:pPr/>
              <a:t>‹Nr.›</a:t>
            </a:fld>
            <a:endParaRPr lang="de-DE" dirty="0"/>
          </a:p>
        </p:txBody>
      </p:sp>
      <p:pic>
        <p:nvPicPr>
          <p:cNvPr id="9" name="Grafik 8">
            <a:extLst>
              <a:ext uri="{FF2B5EF4-FFF2-40B4-BE49-F238E27FC236}">
                <a16:creationId xmlns:a16="http://schemas.microsoft.com/office/drawing/2014/main" id="{B6948ECD-4444-4227-81E3-3211A0E717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2"/>
          </a:xfrm>
          <a:prstGeom prst="rect">
            <a:avLst/>
          </a:prstGeom>
        </p:spPr>
      </p:pic>
      <p:sp>
        <p:nvSpPr>
          <p:cNvPr id="5" name="Tabellenplatzhalter 4">
            <a:extLst>
              <a:ext uri="{FF2B5EF4-FFF2-40B4-BE49-F238E27FC236}">
                <a16:creationId xmlns:a16="http://schemas.microsoft.com/office/drawing/2014/main" id="{FA8D24D7-34CD-4ED1-8141-89BC9C1FC26A}"/>
              </a:ext>
            </a:extLst>
          </p:cNvPr>
          <p:cNvSpPr>
            <a:spLocks noGrp="1"/>
          </p:cNvSpPr>
          <p:nvPr>
            <p:ph type="tbl" sz="quarter" idx="11"/>
          </p:nvPr>
        </p:nvSpPr>
        <p:spPr>
          <a:xfrm>
            <a:off x="695325" y="1628776"/>
            <a:ext cx="10801350" cy="4895850"/>
          </a:xfrm>
        </p:spPr>
        <p:txBody>
          <a:bodyPr/>
          <a:lstStyle/>
          <a:p>
            <a:endParaRPr lang="de-DE"/>
          </a:p>
        </p:txBody>
      </p:sp>
      <p:sp>
        <p:nvSpPr>
          <p:cNvPr id="3" name="Fußzeilenplatzhalter 2">
            <a:extLst>
              <a:ext uri="{FF2B5EF4-FFF2-40B4-BE49-F238E27FC236}">
                <a16:creationId xmlns:a16="http://schemas.microsoft.com/office/drawing/2014/main" id="{860E2FA4-B336-450E-D6C0-FA99C883B41E}"/>
              </a:ext>
            </a:extLst>
          </p:cNvPr>
          <p:cNvSpPr>
            <a:spLocks noGrp="1"/>
          </p:cNvSpPr>
          <p:nvPr>
            <p:ph type="ftr" sz="quarter" idx="12"/>
          </p:nvPr>
        </p:nvSpPr>
        <p:spPr/>
        <p:txBody>
          <a:bodyPr/>
          <a:lstStyle>
            <a:lvl1pPr>
              <a:defRPr>
                <a:solidFill>
                  <a:schemeClr val="bg1"/>
                </a:solidFill>
              </a:defRPr>
            </a:lvl1pPr>
          </a:lstStyle>
          <a:p>
            <a:r>
              <a:rPr lang="de-DE" dirty="0"/>
              <a:t>Name des Vortragenden, Institut, Datum</a:t>
            </a:r>
          </a:p>
        </p:txBody>
      </p:sp>
    </p:spTree>
    <p:extLst>
      <p:ext uri="{BB962C8B-B14F-4D97-AF65-F5344CB8AC3E}">
        <p14:creationId xmlns:p14="http://schemas.microsoft.com/office/powerpoint/2010/main" val="42073541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halt 1 blau">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5" y="1627200"/>
            <a:ext cx="10801349" cy="489585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4" name="Fußzeilenplatzhalter 3">
            <a:extLst>
              <a:ext uri="{FF2B5EF4-FFF2-40B4-BE49-F238E27FC236}">
                <a16:creationId xmlns:a16="http://schemas.microsoft.com/office/drawing/2014/main" id="{1191817E-6423-D72F-7A29-7C696C78EBEC}"/>
              </a:ext>
            </a:extLst>
          </p:cNvPr>
          <p:cNvSpPr>
            <a:spLocks noGrp="1"/>
          </p:cNvSpPr>
          <p:nvPr>
            <p:ph type="ftr" sz="quarter" idx="11"/>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428357461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abelle gelb Muster">
    <p:bg>
      <p:bgPr>
        <a:solidFill>
          <a:schemeClr val="bg1"/>
        </a:solidFill>
        <a:effectLst/>
      </p:bgPr>
    </p:b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81FCDC8-3081-4340-AF3B-5B61880598E5}"/>
              </a:ext>
            </a:extLst>
          </p:cNvPr>
          <p:cNvSpPr/>
          <p:nvPr userDrawn="1"/>
        </p:nvSpPr>
        <p:spPr>
          <a:xfrm>
            <a:off x="-1" y="-2406"/>
            <a:ext cx="12192001" cy="686040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Foliennummernplatzhalter 5">
            <a:extLst>
              <a:ext uri="{FF2B5EF4-FFF2-40B4-BE49-F238E27FC236}">
                <a16:creationId xmlns:a16="http://schemas.microsoft.com/office/drawing/2014/main" id="{957C04B8-FAE9-4576-9D50-12084ACA0085}"/>
              </a:ext>
            </a:extLst>
          </p:cNvPr>
          <p:cNvSpPr>
            <a:spLocks noGrp="1"/>
          </p:cNvSpPr>
          <p:nvPr>
            <p:ph type="sldNum" sz="quarter" idx="10"/>
          </p:nvPr>
        </p:nvSpPr>
        <p:spPr/>
        <p:txBody>
          <a:bodyPr/>
          <a:lstStyle/>
          <a:p>
            <a:fld id="{30ADABB7-F9A6-4A4D-9415-296AC5E687F8}" type="slidenum">
              <a:rPr lang="de-DE" smtClean="0"/>
              <a:pPr/>
              <a:t>‹Nr.›</a:t>
            </a:fld>
            <a:endParaRPr lang="de-DE" dirty="0"/>
          </a:p>
        </p:txBody>
      </p:sp>
      <p:pic>
        <p:nvPicPr>
          <p:cNvPr id="9" name="Grafik 8">
            <a:extLst>
              <a:ext uri="{FF2B5EF4-FFF2-40B4-BE49-F238E27FC236}">
                <a16:creationId xmlns:a16="http://schemas.microsoft.com/office/drawing/2014/main" id="{B6948ECD-4444-4227-81E3-3211A0E717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2"/>
          </a:xfrm>
          <a:prstGeom prst="rect">
            <a:avLst/>
          </a:prstGeom>
        </p:spPr>
      </p:pic>
      <p:graphicFrame>
        <p:nvGraphicFramePr>
          <p:cNvPr id="7" name="Tabellenplatzhalter 7">
            <a:extLst>
              <a:ext uri="{FF2B5EF4-FFF2-40B4-BE49-F238E27FC236}">
                <a16:creationId xmlns:a16="http://schemas.microsoft.com/office/drawing/2014/main" id="{215C28A5-80CD-4F42-9C77-C690E11449E6}"/>
              </a:ext>
            </a:extLst>
          </p:cNvPr>
          <p:cNvGraphicFramePr>
            <a:graphicFrameLocks/>
          </p:cNvGraphicFramePr>
          <p:nvPr userDrawn="1"/>
        </p:nvGraphicFramePr>
        <p:xfrm>
          <a:off x="695325" y="1628775"/>
          <a:ext cx="10801350" cy="2941920"/>
        </p:xfrm>
        <a:graphic>
          <a:graphicData uri="http://schemas.openxmlformats.org/drawingml/2006/table">
            <a:tbl>
              <a:tblPr firstRow="1" bandRow="1">
                <a:tableStyleId>{7DF18680-E054-41AD-8BC1-D1AEF772440D}</a:tableStyleId>
              </a:tblPr>
              <a:tblGrid>
                <a:gridCol w="2160270">
                  <a:extLst>
                    <a:ext uri="{9D8B030D-6E8A-4147-A177-3AD203B41FA5}">
                      <a16:colId xmlns:a16="http://schemas.microsoft.com/office/drawing/2014/main" val="3414773314"/>
                    </a:ext>
                  </a:extLst>
                </a:gridCol>
                <a:gridCol w="2160270">
                  <a:extLst>
                    <a:ext uri="{9D8B030D-6E8A-4147-A177-3AD203B41FA5}">
                      <a16:colId xmlns:a16="http://schemas.microsoft.com/office/drawing/2014/main" val="4143605508"/>
                    </a:ext>
                  </a:extLst>
                </a:gridCol>
                <a:gridCol w="2160270">
                  <a:extLst>
                    <a:ext uri="{9D8B030D-6E8A-4147-A177-3AD203B41FA5}">
                      <a16:colId xmlns:a16="http://schemas.microsoft.com/office/drawing/2014/main" val="3205677931"/>
                    </a:ext>
                  </a:extLst>
                </a:gridCol>
                <a:gridCol w="2160270">
                  <a:extLst>
                    <a:ext uri="{9D8B030D-6E8A-4147-A177-3AD203B41FA5}">
                      <a16:colId xmlns:a16="http://schemas.microsoft.com/office/drawing/2014/main" val="51638767"/>
                    </a:ext>
                  </a:extLst>
                </a:gridCol>
                <a:gridCol w="2160270">
                  <a:extLst>
                    <a:ext uri="{9D8B030D-6E8A-4147-A177-3AD203B41FA5}">
                      <a16:colId xmlns:a16="http://schemas.microsoft.com/office/drawing/2014/main" val="41179464"/>
                    </a:ext>
                  </a:extLst>
                </a:gridCol>
              </a:tblGrid>
              <a:tr h="370840">
                <a:tc>
                  <a:txBody>
                    <a:bodyPr/>
                    <a:lstStyle/>
                    <a:p>
                      <a:r>
                        <a:rPr lang="de-DE" dirty="0">
                          <a:latin typeface="Arial" panose="020B0604020202020204" pitchFamily="34" charset="0"/>
                          <a:cs typeface="Arial" panose="020B0604020202020204" pitchFamily="34" charset="0"/>
                        </a:rPr>
                        <a:t>Titel 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de-DE" dirty="0">
                          <a:latin typeface="Arial" panose="020B0604020202020204" pitchFamily="34" charset="0"/>
                          <a:cs typeface="Arial" panose="020B0604020202020204" pitchFamily="34" charset="0"/>
                        </a:rPr>
                        <a:t>Titel 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0165311"/>
                  </a:ext>
                </a:extLst>
              </a:tr>
              <a:tr h="370840">
                <a:tc>
                  <a:txBody>
                    <a:bodyPr/>
                    <a:lstStyle/>
                    <a:p>
                      <a:r>
                        <a:rPr lang="de-DE" dirty="0">
                          <a:latin typeface="Arial" panose="020B0604020202020204" pitchFamily="34" charset="0"/>
                          <a:cs typeface="Arial" panose="020B0604020202020204" pitchFamily="34" charset="0"/>
                        </a:rPr>
                        <a:t>Inhalt 1.1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2.1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3.1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4.1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5.1</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extLst>
                  <a:ext uri="{0D108BD9-81ED-4DB2-BD59-A6C34878D82A}">
                    <a16:rowId xmlns:a16="http://schemas.microsoft.com/office/drawing/2014/main" val="1656140927"/>
                  </a:ext>
                </a:extLst>
              </a:tr>
              <a:tr h="370840">
                <a:tc>
                  <a:txBody>
                    <a:bodyPr/>
                    <a:lstStyle/>
                    <a:p>
                      <a:r>
                        <a:rPr lang="de-DE" dirty="0">
                          <a:latin typeface="Arial" panose="020B0604020202020204" pitchFamily="34" charset="0"/>
                          <a:cs typeface="Arial" panose="020B0604020202020204" pitchFamily="34" charset="0"/>
                        </a:rPr>
                        <a:t>Inhalt 1.2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tc>
                  <a:txBody>
                    <a:bodyPr/>
                    <a:lstStyle/>
                    <a:p>
                      <a:r>
                        <a:rPr lang="de-DE" dirty="0">
                          <a:latin typeface="Arial" panose="020B0604020202020204" pitchFamily="34" charset="0"/>
                          <a:cs typeface="Arial" panose="020B0604020202020204" pitchFamily="34" charset="0"/>
                        </a:rPr>
                        <a:t>Inhalt 2.2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tc>
                  <a:txBody>
                    <a:bodyPr/>
                    <a:lstStyle/>
                    <a:p>
                      <a:r>
                        <a:rPr lang="de-DE" dirty="0">
                          <a:latin typeface="Arial" panose="020B0604020202020204" pitchFamily="34" charset="0"/>
                          <a:cs typeface="Arial" panose="020B0604020202020204" pitchFamily="34" charset="0"/>
                        </a:rPr>
                        <a:t>Inhalt 3.2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tc>
                  <a:txBody>
                    <a:bodyPr/>
                    <a:lstStyle/>
                    <a:p>
                      <a:r>
                        <a:rPr lang="de-DE" dirty="0">
                          <a:latin typeface="Arial" panose="020B0604020202020204" pitchFamily="34" charset="0"/>
                          <a:cs typeface="Arial" panose="020B0604020202020204" pitchFamily="34" charset="0"/>
                        </a:rPr>
                        <a:t>Inhalt 4.2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tc>
                  <a:txBody>
                    <a:bodyPr/>
                    <a:lstStyle/>
                    <a:p>
                      <a:r>
                        <a:rPr lang="de-DE" dirty="0">
                          <a:latin typeface="Arial" panose="020B0604020202020204" pitchFamily="34" charset="0"/>
                          <a:cs typeface="Arial" panose="020B0604020202020204" pitchFamily="34" charset="0"/>
                        </a:rPr>
                        <a:t>Inhalt 5.2</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extLst>
                  <a:ext uri="{0D108BD9-81ED-4DB2-BD59-A6C34878D82A}">
                    <a16:rowId xmlns:a16="http://schemas.microsoft.com/office/drawing/2014/main" val="749801091"/>
                  </a:ext>
                </a:extLst>
              </a:tr>
              <a:tr h="370840">
                <a:tc>
                  <a:txBody>
                    <a:bodyPr/>
                    <a:lstStyle/>
                    <a:p>
                      <a:r>
                        <a:rPr lang="de-DE" dirty="0">
                          <a:latin typeface="Arial" panose="020B0604020202020204" pitchFamily="34" charset="0"/>
                          <a:cs typeface="Arial" panose="020B0604020202020204" pitchFamily="34" charset="0"/>
                        </a:rPr>
                        <a:t>Inhalt 1.3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2.3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3.3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4.3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5.3</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extLst>
                  <a:ext uri="{0D108BD9-81ED-4DB2-BD59-A6C34878D82A}">
                    <a16:rowId xmlns:a16="http://schemas.microsoft.com/office/drawing/2014/main" val="879492290"/>
                  </a:ext>
                </a:extLst>
              </a:tr>
              <a:tr h="370840">
                <a:tc>
                  <a:txBody>
                    <a:bodyPr/>
                    <a:lstStyle/>
                    <a:p>
                      <a:r>
                        <a:rPr lang="de-DE" dirty="0">
                          <a:latin typeface="Arial" panose="020B0604020202020204" pitchFamily="34" charset="0"/>
                          <a:cs typeface="Arial" panose="020B0604020202020204" pitchFamily="34" charset="0"/>
                        </a:rPr>
                        <a:t>Inhalt 1.4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tc>
                  <a:txBody>
                    <a:bodyPr/>
                    <a:lstStyle/>
                    <a:p>
                      <a:r>
                        <a:rPr lang="de-DE" dirty="0">
                          <a:latin typeface="Arial" panose="020B0604020202020204" pitchFamily="34" charset="0"/>
                          <a:cs typeface="Arial" panose="020B0604020202020204" pitchFamily="34" charset="0"/>
                        </a:rPr>
                        <a:t>Inhalt 2.4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tc>
                  <a:txBody>
                    <a:bodyPr/>
                    <a:lstStyle/>
                    <a:p>
                      <a:r>
                        <a:rPr lang="de-DE" dirty="0">
                          <a:latin typeface="Arial" panose="020B0604020202020204" pitchFamily="34" charset="0"/>
                          <a:cs typeface="Arial" panose="020B0604020202020204" pitchFamily="34" charset="0"/>
                        </a:rPr>
                        <a:t>Inhalt 3.4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tc>
                  <a:txBody>
                    <a:bodyPr/>
                    <a:lstStyle/>
                    <a:p>
                      <a:r>
                        <a:rPr lang="de-DE" dirty="0">
                          <a:latin typeface="Arial" panose="020B0604020202020204" pitchFamily="34" charset="0"/>
                          <a:cs typeface="Arial" panose="020B0604020202020204" pitchFamily="34" charset="0"/>
                        </a:rPr>
                        <a:t>Inhalt 4.4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tc>
                  <a:txBody>
                    <a:bodyPr/>
                    <a:lstStyle/>
                    <a:p>
                      <a:r>
                        <a:rPr lang="de-DE" dirty="0">
                          <a:latin typeface="Arial" panose="020B0604020202020204" pitchFamily="34" charset="0"/>
                          <a:cs typeface="Arial" panose="020B0604020202020204" pitchFamily="34" charset="0"/>
                        </a:rPr>
                        <a:t>Inhalt 5.4</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alpha val="80000"/>
                      </a:schemeClr>
                    </a:solidFill>
                  </a:tcPr>
                </a:tc>
                <a:extLst>
                  <a:ext uri="{0D108BD9-81ED-4DB2-BD59-A6C34878D82A}">
                    <a16:rowId xmlns:a16="http://schemas.microsoft.com/office/drawing/2014/main" val="3394470182"/>
                  </a:ext>
                </a:extLst>
              </a:tr>
              <a:tr h="370840">
                <a:tc>
                  <a:txBody>
                    <a:bodyPr/>
                    <a:lstStyle/>
                    <a:p>
                      <a:r>
                        <a:rPr lang="de-DE" dirty="0">
                          <a:latin typeface="Arial" panose="020B0604020202020204" pitchFamily="34" charset="0"/>
                          <a:cs typeface="Arial" panose="020B0604020202020204" pitchFamily="34" charset="0"/>
                        </a:rPr>
                        <a:t>Inhalt 1.5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2.5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3.5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4.5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tc>
                  <a:txBody>
                    <a:bodyPr/>
                    <a:lstStyle/>
                    <a:p>
                      <a:r>
                        <a:rPr lang="de-DE" dirty="0">
                          <a:latin typeface="Arial" panose="020B0604020202020204" pitchFamily="34" charset="0"/>
                          <a:cs typeface="Arial" panose="020B0604020202020204" pitchFamily="34" charset="0"/>
                        </a:rPr>
                        <a:t>Inhalt 5.5</a:t>
                      </a:r>
                    </a:p>
                  </a:txBody>
                  <a:tcPr marL="108000" marR="108000" marT="108000" marB="108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alpha val="50000"/>
                      </a:schemeClr>
                    </a:solidFill>
                  </a:tcPr>
                </a:tc>
                <a:extLst>
                  <a:ext uri="{0D108BD9-81ED-4DB2-BD59-A6C34878D82A}">
                    <a16:rowId xmlns:a16="http://schemas.microsoft.com/office/drawing/2014/main" val="1197931053"/>
                  </a:ext>
                </a:extLst>
              </a:tr>
            </a:tbl>
          </a:graphicData>
        </a:graphic>
      </p:graphicFrame>
      <p:sp>
        <p:nvSpPr>
          <p:cNvPr id="10" name="Textfeld 9">
            <a:extLst>
              <a:ext uri="{FF2B5EF4-FFF2-40B4-BE49-F238E27FC236}">
                <a16:creationId xmlns:a16="http://schemas.microsoft.com/office/drawing/2014/main" id="{598141AE-B519-4BF8-86A2-54973B0ADDE5}"/>
              </a:ext>
            </a:extLst>
          </p:cNvPr>
          <p:cNvSpPr txBox="1"/>
          <p:nvPr userDrawn="1"/>
        </p:nvSpPr>
        <p:spPr>
          <a:xfrm>
            <a:off x="695325" y="333375"/>
            <a:ext cx="10056092" cy="985286"/>
          </a:xfrm>
          <a:prstGeom prst="rect">
            <a:avLst/>
          </a:prstGeom>
          <a:noFill/>
        </p:spPr>
        <p:txBody>
          <a:bodyPr wrap="square" rtlCol="0" anchor="t">
            <a:noAutofit/>
          </a:bodyPr>
          <a:lstStyle/>
          <a:p>
            <a:pPr>
              <a:lnSpc>
                <a:spcPct val="90000"/>
              </a:lnSpc>
            </a:pPr>
            <a:r>
              <a:rPr lang="de-DE" sz="2800" b="1" dirty="0">
                <a:solidFill>
                  <a:schemeClr val="bg1"/>
                </a:solidFill>
                <a:latin typeface="Arial" panose="020B0604020202020204" pitchFamily="34" charset="0"/>
                <a:cs typeface="Arial" panose="020B0604020202020204" pitchFamily="34" charset="0"/>
              </a:rPr>
              <a:t>Mustertabelle</a:t>
            </a:r>
          </a:p>
        </p:txBody>
      </p:sp>
      <p:sp>
        <p:nvSpPr>
          <p:cNvPr id="2" name="Fußzeilenplatzhalter 1">
            <a:extLst>
              <a:ext uri="{FF2B5EF4-FFF2-40B4-BE49-F238E27FC236}">
                <a16:creationId xmlns:a16="http://schemas.microsoft.com/office/drawing/2014/main" id="{D75B4983-3911-6B34-D420-98DD812B0D00}"/>
              </a:ext>
            </a:extLst>
          </p:cNvPr>
          <p:cNvSpPr>
            <a:spLocks noGrp="1"/>
          </p:cNvSpPr>
          <p:nvPr>
            <p:ph type="ftr" sz="quarter" idx="11"/>
          </p:nvPr>
        </p:nvSpPr>
        <p:spPr/>
        <p:txBody>
          <a:bodyPr/>
          <a:lstStyle>
            <a:lvl1pPr>
              <a:defRPr>
                <a:solidFill>
                  <a:schemeClr val="bg1"/>
                </a:solidFill>
              </a:defRPr>
            </a:lvl1pPr>
          </a:lstStyle>
          <a:p>
            <a:r>
              <a:rPr lang="de-DE" dirty="0"/>
              <a:t>Name des Vortragenden, Institut, Datum</a:t>
            </a:r>
          </a:p>
        </p:txBody>
      </p:sp>
    </p:spTree>
    <p:extLst>
      <p:ext uri="{BB962C8B-B14F-4D97-AF65-F5344CB8AC3E}">
        <p14:creationId xmlns:p14="http://schemas.microsoft.com/office/powerpoint/2010/main" val="8641664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Vollbild">
    <p:bg>
      <p:bgPr>
        <a:solidFill>
          <a:schemeClr val="bg1"/>
        </a:solidFill>
        <a:effectLst/>
      </p:bgPr>
    </p:bg>
    <p:spTree>
      <p:nvGrpSpPr>
        <p:cNvPr id="1" name=""/>
        <p:cNvGrpSpPr/>
        <p:nvPr/>
      </p:nvGrpSpPr>
      <p:grpSpPr>
        <a:xfrm>
          <a:off x="0" y="0"/>
          <a:ext cx="0" cy="0"/>
          <a:chOff x="0" y="0"/>
          <a:chExt cx="0" cy="0"/>
        </a:xfrm>
      </p:grpSpPr>
      <p:sp>
        <p:nvSpPr>
          <p:cNvPr id="4" name="Bildplatzhalter 2">
            <a:extLst>
              <a:ext uri="{FF2B5EF4-FFF2-40B4-BE49-F238E27FC236}">
                <a16:creationId xmlns:a16="http://schemas.microsoft.com/office/drawing/2014/main" id="{C2226DF2-778A-4612-9F78-6765D18406C1}"/>
              </a:ext>
            </a:extLst>
          </p:cNvPr>
          <p:cNvSpPr>
            <a:spLocks noGrp="1"/>
          </p:cNvSpPr>
          <p:nvPr>
            <p:ph type="pic" sz="quarter" idx="11" hasCustomPrompt="1"/>
          </p:nvPr>
        </p:nvSpPr>
        <p:spPr>
          <a:xfrm>
            <a:off x="-1" y="0"/>
            <a:ext cx="12192001" cy="6858000"/>
          </a:xfrm>
          <a:solidFill>
            <a:schemeClr val="accent6">
              <a:lumMod val="40000"/>
              <a:lumOff val="60000"/>
            </a:schemeClr>
          </a:solidFill>
        </p:spPr>
        <p:txBody>
          <a:bodyPr/>
          <a:lstStyle>
            <a:lvl1pPr marL="0" marR="0" indent="0" algn="l" defTabSz="914400" rtl="0" eaLnBrk="1" fontAlgn="auto" latinLnBrk="0" hangingPunct="1">
              <a:lnSpc>
                <a:spcPct val="100000"/>
              </a:lnSpc>
              <a:spcBef>
                <a:spcPts val="1000"/>
              </a:spcBef>
              <a:spcAft>
                <a:spcPts val="0"/>
              </a:spcAft>
              <a:buClrTx/>
              <a:buSzTx/>
              <a:buFont typeface="Wingdings" panose="05000000000000000000" pitchFamily="2" charset="2"/>
              <a:buNone/>
              <a:tabLst/>
              <a:defRPr>
                <a:solidFill>
                  <a:srgbClr val="D9117E"/>
                </a:solidFill>
              </a:defRPr>
            </a:lvl1pPr>
          </a:lstStyle>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de-DE" dirty="0"/>
              <a:t>Platzhaltermotiv ersetzen</a:t>
            </a:r>
          </a:p>
        </p:txBody>
      </p:sp>
      <p:sp>
        <p:nvSpPr>
          <p:cNvPr id="5" name="Textplatzhalter 9">
            <a:extLst>
              <a:ext uri="{FF2B5EF4-FFF2-40B4-BE49-F238E27FC236}">
                <a16:creationId xmlns:a16="http://schemas.microsoft.com/office/drawing/2014/main" id="{87F97911-DA70-4C70-822A-1814FBD79CB6}"/>
              </a:ext>
            </a:extLst>
          </p:cNvPr>
          <p:cNvSpPr>
            <a:spLocks noGrp="1"/>
          </p:cNvSpPr>
          <p:nvPr>
            <p:ph type="body" sz="quarter" idx="13"/>
          </p:nvPr>
        </p:nvSpPr>
        <p:spPr>
          <a:xfrm>
            <a:off x="10983600" y="302400"/>
            <a:ext cx="943200" cy="781200"/>
          </a:xfrm>
          <a:blipFill>
            <a:blip r:embed="rId2"/>
            <a:stretch>
              <a:fillRect/>
            </a:stretch>
          </a:blipFill>
        </p:spPr>
        <p:txBody>
          <a:bodyPr>
            <a:normAutofit/>
          </a:bodyPr>
          <a:lstStyle>
            <a:lvl1pPr>
              <a:defRPr sz="100">
                <a:solidFill>
                  <a:schemeClr val="tx1">
                    <a:alpha val="0"/>
                  </a:schemeClr>
                </a:solidFill>
              </a:defRPr>
            </a:lvl1pPr>
          </a:lstStyle>
          <a:p>
            <a:pPr lvl="0"/>
            <a:endParaRPr lang="de-DE" dirty="0"/>
          </a:p>
        </p:txBody>
      </p:sp>
      <p:sp>
        <p:nvSpPr>
          <p:cNvPr id="6" name="Foliennummernplatzhalter 5">
            <a:extLst>
              <a:ext uri="{FF2B5EF4-FFF2-40B4-BE49-F238E27FC236}">
                <a16:creationId xmlns:a16="http://schemas.microsoft.com/office/drawing/2014/main" id="{C37EBD16-097C-4A05-9018-8E3005584EB2}"/>
              </a:ext>
            </a:extLst>
          </p:cNvPr>
          <p:cNvSpPr>
            <a:spLocks noGrp="1"/>
          </p:cNvSpPr>
          <p:nvPr>
            <p:ph type="sldNum" sz="quarter" idx="4"/>
          </p:nvPr>
        </p:nvSpPr>
        <p:spPr>
          <a:xfrm>
            <a:off x="0" y="5342399"/>
            <a:ext cx="288000" cy="1440000"/>
          </a:xfrm>
          <a:prstGeom prst="rect">
            <a:avLst/>
          </a:prstGeom>
        </p:spPr>
        <p:txBody>
          <a:bodyPr vert="horz" wrap="none" lIns="36000" tIns="90000" rIns="36000" bIns="90000" rtlCol="0" anchor="b">
            <a:normAutofit/>
          </a:bodyPr>
          <a:lstStyle>
            <a:lvl1pPr algn="ctr">
              <a:defRPr sz="1200">
                <a:solidFill>
                  <a:schemeClr val="bg1"/>
                </a:solidFill>
                <a:latin typeface="Arial" panose="020B0604020202020204" pitchFamily="34" charset="0"/>
                <a:cs typeface="Arial" panose="020B0604020202020204" pitchFamily="34" charset="0"/>
              </a:defRPr>
            </a:lvl1pPr>
          </a:lstStyle>
          <a:p>
            <a:fld id="{30ADABB7-F9A6-4A4D-9415-296AC5E687F8}" type="slidenum">
              <a:rPr lang="de-DE" smtClean="0"/>
              <a:pPr/>
              <a:t>‹Nr.›</a:t>
            </a:fld>
            <a:endParaRPr lang="de-DE" dirty="0"/>
          </a:p>
        </p:txBody>
      </p:sp>
      <p:sp>
        <p:nvSpPr>
          <p:cNvPr id="2" name="Fußzeilenplatzhalter 1">
            <a:extLst>
              <a:ext uri="{FF2B5EF4-FFF2-40B4-BE49-F238E27FC236}">
                <a16:creationId xmlns:a16="http://schemas.microsoft.com/office/drawing/2014/main" id="{FD7813AC-780E-0FEE-8DD2-961C8464CAC9}"/>
              </a:ext>
            </a:extLst>
          </p:cNvPr>
          <p:cNvSpPr>
            <a:spLocks noGrp="1"/>
          </p:cNvSpPr>
          <p:nvPr>
            <p:ph type="ftr" sz="quarter" idx="14"/>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11620577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halt 2 blau">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5" y="2095625"/>
            <a:ext cx="10801349" cy="442899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0" name="Textplatzhalter 23">
            <a:extLst>
              <a:ext uri="{FF2B5EF4-FFF2-40B4-BE49-F238E27FC236}">
                <a16:creationId xmlns:a16="http://schemas.microsoft.com/office/drawing/2014/main" id="{19A4112A-F23E-4E93-B0DE-E0650E1BFC4F}"/>
              </a:ext>
            </a:extLst>
          </p:cNvPr>
          <p:cNvSpPr>
            <a:spLocks noGrp="1"/>
          </p:cNvSpPr>
          <p:nvPr>
            <p:ph type="body" sz="quarter" idx="17"/>
          </p:nvPr>
        </p:nvSpPr>
        <p:spPr>
          <a:xfrm>
            <a:off x="695325" y="1487788"/>
            <a:ext cx="3482038" cy="439824"/>
          </a:xfrm>
          <a:solidFill>
            <a:schemeClr val="accent1"/>
          </a:solidFill>
        </p:spPr>
        <p:txBody>
          <a:bodyPr wrap="square" anchor="ctr">
            <a:normAutofit/>
          </a:bodyPr>
          <a:lstStyle>
            <a:lvl1pPr marL="0" indent="0">
              <a:buNone/>
              <a:defRPr sz="1800" b="1">
                <a:solidFill>
                  <a:schemeClr val="bg1"/>
                </a:solidFill>
              </a:defRPr>
            </a:lvl1pPr>
          </a:lstStyle>
          <a:p>
            <a:pPr lvl="0"/>
            <a:r>
              <a:rPr lang="de-DE" dirty="0"/>
              <a:t>Mastertextformat</a:t>
            </a:r>
          </a:p>
        </p:txBody>
      </p:sp>
      <p:sp>
        <p:nvSpPr>
          <p:cNvPr id="4" name="Fußzeilenplatzhalter 3">
            <a:extLst>
              <a:ext uri="{FF2B5EF4-FFF2-40B4-BE49-F238E27FC236}">
                <a16:creationId xmlns:a16="http://schemas.microsoft.com/office/drawing/2014/main" id="{84E99B02-7125-B0DB-A965-82CB442B297A}"/>
              </a:ext>
            </a:extLst>
          </p:cNvPr>
          <p:cNvSpPr>
            <a:spLocks noGrp="1"/>
          </p:cNvSpPr>
          <p:nvPr>
            <p:ph type="ftr" sz="quarter" idx="18"/>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10516947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3 blau">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5" y="2095625"/>
            <a:ext cx="5400675" cy="185073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0" name="Textplatzhalter 23">
            <a:extLst>
              <a:ext uri="{FF2B5EF4-FFF2-40B4-BE49-F238E27FC236}">
                <a16:creationId xmlns:a16="http://schemas.microsoft.com/office/drawing/2014/main" id="{19A4112A-F23E-4E93-B0DE-E0650E1BFC4F}"/>
              </a:ext>
            </a:extLst>
          </p:cNvPr>
          <p:cNvSpPr>
            <a:spLocks noGrp="1"/>
          </p:cNvSpPr>
          <p:nvPr>
            <p:ph type="body" sz="quarter" idx="17"/>
          </p:nvPr>
        </p:nvSpPr>
        <p:spPr>
          <a:xfrm>
            <a:off x="695325" y="1487788"/>
            <a:ext cx="3482038" cy="439824"/>
          </a:xfrm>
          <a:solidFill>
            <a:schemeClr val="accent1"/>
          </a:solidFill>
        </p:spPr>
        <p:txBody>
          <a:bodyPr wrap="square" anchor="ctr">
            <a:normAutofit/>
          </a:bodyPr>
          <a:lstStyle>
            <a:lvl1pPr marL="0" indent="0">
              <a:buNone/>
              <a:defRPr sz="1800" b="1">
                <a:solidFill>
                  <a:schemeClr val="bg1"/>
                </a:solidFill>
              </a:defRPr>
            </a:lvl1pPr>
          </a:lstStyle>
          <a:p>
            <a:pPr lvl="0"/>
            <a:r>
              <a:rPr lang="de-DE" dirty="0"/>
              <a:t>Mastertextformat</a:t>
            </a:r>
          </a:p>
        </p:txBody>
      </p:sp>
      <p:sp>
        <p:nvSpPr>
          <p:cNvPr id="11" name="Inhaltsplatzhalter 2">
            <a:extLst>
              <a:ext uri="{FF2B5EF4-FFF2-40B4-BE49-F238E27FC236}">
                <a16:creationId xmlns:a16="http://schemas.microsoft.com/office/drawing/2014/main" id="{71A67A15-EB3D-B357-6153-033E99D34267}"/>
              </a:ext>
            </a:extLst>
          </p:cNvPr>
          <p:cNvSpPr>
            <a:spLocks noGrp="1"/>
          </p:cNvSpPr>
          <p:nvPr>
            <p:ph idx="18"/>
          </p:nvPr>
        </p:nvSpPr>
        <p:spPr>
          <a:xfrm>
            <a:off x="695325" y="4673892"/>
            <a:ext cx="5400675" cy="185073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2" name="Textplatzhalter 23">
            <a:extLst>
              <a:ext uri="{FF2B5EF4-FFF2-40B4-BE49-F238E27FC236}">
                <a16:creationId xmlns:a16="http://schemas.microsoft.com/office/drawing/2014/main" id="{7951DB75-C581-BF8A-0FC7-DF33D2FBE043}"/>
              </a:ext>
            </a:extLst>
          </p:cNvPr>
          <p:cNvSpPr>
            <a:spLocks noGrp="1"/>
          </p:cNvSpPr>
          <p:nvPr>
            <p:ph type="body" sz="quarter" idx="19"/>
          </p:nvPr>
        </p:nvSpPr>
        <p:spPr>
          <a:xfrm>
            <a:off x="695325" y="4066055"/>
            <a:ext cx="3482038" cy="439824"/>
          </a:xfrm>
          <a:solidFill>
            <a:schemeClr val="accent1"/>
          </a:solidFill>
        </p:spPr>
        <p:txBody>
          <a:bodyPr wrap="square" anchor="ctr">
            <a:normAutofit/>
          </a:bodyPr>
          <a:lstStyle>
            <a:lvl1pPr marL="0" indent="0">
              <a:buNone/>
              <a:defRPr sz="1800" b="1">
                <a:solidFill>
                  <a:schemeClr val="bg1"/>
                </a:solidFill>
              </a:defRPr>
            </a:lvl1pPr>
          </a:lstStyle>
          <a:p>
            <a:pPr lvl="0"/>
            <a:r>
              <a:rPr lang="de-DE" dirty="0"/>
              <a:t>Mastertextformat</a:t>
            </a:r>
          </a:p>
        </p:txBody>
      </p:sp>
      <p:sp>
        <p:nvSpPr>
          <p:cNvPr id="5" name="Bildplatzhalter 4">
            <a:extLst>
              <a:ext uri="{FF2B5EF4-FFF2-40B4-BE49-F238E27FC236}">
                <a16:creationId xmlns:a16="http://schemas.microsoft.com/office/drawing/2014/main" id="{12C0EA8B-EF64-0432-2FB0-872635D2E4FA}"/>
              </a:ext>
            </a:extLst>
          </p:cNvPr>
          <p:cNvSpPr>
            <a:spLocks noGrp="1"/>
          </p:cNvSpPr>
          <p:nvPr>
            <p:ph type="pic" sz="quarter" idx="20" hasCustomPrompt="1"/>
          </p:nvPr>
        </p:nvSpPr>
        <p:spPr>
          <a:xfrm>
            <a:off x="6340475" y="1487788"/>
            <a:ext cx="5156200" cy="5036837"/>
          </a:xfrm>
          <a:solidFill>
            <a:schemeClr val="accent6">
              <a:lumMod val="40000"/>
              <a:lumOff val="60000"/>
            </a:schemeClr>
          </a:solidFill>
        </p:spPr>
        <p:txBody>
          <a:bodyPr/>
          <a:lstStyle>
            <a:lvl1pPr>
              <a:defRPr>
                <a:solidFill>
                  <a:srgbClr val="D9117E"/>
                </a:solidFill>
              </a:defRPr>
            </a:lvl1pPr>
          </a:lstStyle>
          <a:p>
            <a:r>
              <a:rPr lang="de-DE" dirty="0"/>
              <a:t>Platzhaltermotiv ersetzen</a:t>
            </a:r>
          </a:p>
        </p:txBody>
      </p:sp>
      <p:sp>
        <p:nvSpPr>
          <p:cNvPr id="4" name="Fußzeilenplatzhalter 3">
            <a:extLst>
              <a:ext uri="{FF2B5EF4-FFF2-40B4-BE49-F238E27FC236}">
                <a16:creationId xmlns:a16="http://schemas.microsoft.com/office/drawing/2014/main" id="{1EBECCF2-24E5-51A8-E7D9-E053B81C2C01}"/>
              </a:ext>
            </a:extLst>
          </p:cNvPr>
          <p:cNvSpPr>
            <a:spLocks noGrp="1"/>
          </p:cNvSpPr>
          <p:nvPr>
            <p:ph type="ftr" sz="quarter" idx="21"/>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41179075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4 blau">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5325" y="1628775"/>
            <a:ext cx="10801349" cy="337900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12" name="Textplatzhalter 20">
            <a:extLst>
              <a:ext uri="{FF2B5EF4-FFF2-40B4-BE49-F238E27FC236}">
                <a16:creationId xmlns:a16="http://schemas.microsoft.com/office/drawing/2014/main" id="{783FE90B-8144-4EE7-83DD-1BF890852B5C}"/>
              </a:ext>
            </a:extLst>
          </p:cNvPr>
          <p:cNvSpPr>
            <a:spLocks noGrp="1"/>
          </p:cNvSpPr>
          <p:nvPr>
            <p:ph type="body" sz="quarter" idx="16"/>
          </p:nvPr>
        </p:nvSpPr>
        <p:spPr>
          <a:xfrm>
            <a:off x="287999" y="5245768"/>
            <a:ext cx="11208676" cy="1278857"/>
          </a:xfrm>
          <a:solidFill>
            <a:schemeClr val="accent1">
              <a:lumMod val="50000"/>
            </a:schemeClr>
          </a:solidFill>
        </p:spPr>
        <p:txBody>
          <a:bodyPr tIns="144000"/>
          <a:lstStyle>
            <a:lvl1pPr marL="539750" indent="-231775" defTabSz="539750">
              <a:lnSpc>
                <a:spcPct val="100000"/>
              </a:lnSpc>
              <a:spcBef>
                <a:spcPts val="0"/>
              </a:spcBef>
              <a:defRPr sz="2000">
                <a:solidFill>
                  <a:schemeClr val="bg1"/>
                </a:solidFill>
              </a:defRPr>
            </a:lvl1pPr>
            <a:lvl2pPr marL="539750" indent="-231775" defTabSz="539750">
              <a:lnSpc>
                <a:spcPct val="100000"/>
              </a:lnSpc>
              <a:spcBef>
                <a:spcPts val="0"/>
              </a:spcBef>
              <a:defRPr sz="1800">
                <a:solidFill>
                  <a:schemeClr val="bg1"/>
                </a:solidFill>
              </a:defRPr>
            </a:lvl2pPr>
            <a:lvl3pPr marL="539750" indent="-231775" defTabSz="539750">
              <a:lnSpc>
                <a:spcPct val="100000"/>
              </a:lnSpc>
              <a:spcBef>
                <a:spcPts val="0"/>
              </a:spcBef>
              <a:defRPr sz="1600">
                <a:solidFill>
                  <a:schemeClr val="bg1"/>
                </a:solidFill>
              </a:defRPr>
            </a:lvl3pPr>
            <a:lvl4pPr marL="539750" indent="-231775" defTabSz="539750">
              <a:defRPr/>
            </a:lvl4pPr>
            <a:lvl5pPr marL="539750" indent="-231775" defTabSz="539750">
              <a:defRPr/>
            </a:lvl5pPr>
          </a:lstStyle>
          <a:p>
            <a:pPr lvl="0"/>
            <a:r>
              <a:rPr lang="de-DE" dirty="0"/>
              <a:t>Mastertextformat bearbeiten</a:t>
            </a:r>
          </a:p>
          <a:p>
            <a:pPr lvl="1"/>
            <a:r>
              <a:rPr lang="de-DE" dirty="0"/>
              <a:t>Zweite Ebene</a:t>
            </a:r>
          </a:p>
          <a:p>
            <a:pPr lvl="2"/>
            <a:r>
              <a:rPr lang="de-DE" dirty="0"/>
              <a:t>Dritte Ebene</a:t>
            </a:r>
          </a:p>
        </p:txBody>
      </p:sp>
      <p:sp>
        <p:nvSpPr>
          <p:cNvPr id="4" name="Fußzeilenplatzhalter 3">
            <a:extLst>
              <a:ext uri="{FF2B5EF4-FFF2-40B4-BE49-F238E27FC236}">
                <a16:creationId xmlns:a16="http://schemas.microsoft.com/office/drawing/2014/main" id="{53E07709-F5D6-04F5-13BA-175ED8526457}"/>
              </a:ext>
            </a:extLst>
          </p:cNvPr>
          <p:cNvSpPr>
            <a:spLocks noGrp="1"/>
          </p:cNvSpPr>
          <p:nvPr>
            <p:ph type="ftr" sz="quarter" idx="17"/>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12913126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5 blau">
    <p:spTree>
      <p:nvGrpSpPr>
        <p:cNvPr id="1" name=""/>
        <p:cNvGrpSpPr/>
        <p:nvPr/>
      </p:nvGrpSpPr>
      <p:grpSpPr>
        <a:xfrm>
          <a:off x="0" y="0"/>
          <a:ext cx="0" cy="0"/>
          <a:chOff x="0" y="0"/>
          <a:chExt cx="0" cy="0"/>
        </a:xfrm>
      </p:grpSpPr>
      <p:sp>
        <p:nvSpPr>
          <p:cNvPr id="25" name="Rechteck 24">
            <a:extLst>
              <a:ext uri="{FF2B5EF4-FFF2-40B4-BE49-F238E27FC236}">
                <a16:creationId xmlns:a16="http://schemas.microsoft.com/office/drawing/2014/main" id="{1B6BF6A4-FC91-4167-8F07-41431B226865}"/>
              </a:ext>
            </a:extLst>
          </p:cNvPr>
          <p:cNvSpPr/>
          <p:nvPr userDrawn="1"/>
        </p:nvSpPr>
        <p:spPr>
          <a:xfrm>
            <a:off x="-1" y="0"/>
            <a:ext cx="288000"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4C7D4156-B9EE-48B3-B002-FF1BD1B4E91C}"/>
              </a:ext>
            </a:extLst>
          </p:cNvPr>
          <p:cNvSpPr>
            <a:spLocks noGrp="1"/>
          </p:cNvSpPr>
          <p:nvPr>
            <p:ph type="title"/>
          </p:nvPr>
        </p:nvSpPr>
        <p:spPr>
          <a:xfrm>
            <a:off x="695325" y="333375"/>
            <a:ext cx="10054800" cy="986400"/>
          </a:xfrm>
        </p:spPr>
        <p:txBody>
          <a:bodyPr/>
          <a:lstStyle/>
          <a:p>
            <a:r>
              <a:rPr lang="de-DE" dirty="0"/>
              <a:t>Mastertitelformat bearbeiten</a:t>
            </a:r>
          </a:p>
        </p:txBody>
      </p:sp>
      <p:sp>
        <p:nvSpPr>
          <p:cNvPr id="3" name="Textplatzhalter 2">
            <a:extLst>
              <a:ext uri="{FF2B5EF4-FFF2-40B4-BE49-F238E27FC236}">
                <a16:creationId xmlns:a16="http://schemas.microsoft.com/office/drawing/2014/main" id="{9B605818-BCB5-4851-918D-4380EE7BB996}"/>
              </a:ext>
            </a:extLst>
          </p:cNvPr>
          <p:cNvSpPr>
            <a:spLocks noGrp="1"/>
          </p:cNvSpPr>
          <p:nvPr>
            <p:ph type="body" idx="1"/>
          </p:nvPr>
        </p:nvSpPr>
        <p:spPr>
          <a:xfrm>
            <a:off x="695326" y="2095626"/>
            <a:ext cx="3482038" cy="823912"/>
          </a:xfrm>
          <a:solidFill>
            <a:schemeClr val="bg1">
              <a:lumMod val="95000"/>
            </a:schemeClr>
          </a:solidFill>
        </p:spPr>
        <p:txBody>
          <a:bodyPr anchor="ctr">
            <a:normAutofit/>
          </a:bodyPr>
          <a:lstStyle>
            <a:lvl1pPr marL="0" indent="0" algn="ctr">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10" name="Foliennummernplatzhalter 9">
            <a:extLst>
              <a:ext uri="{FF2B5EF4-FFF2-40B4-BE49-F238E27FC236}">
                <a16:creationId xmlns:a16="http://schemas.microsoft.com/office/drawing/2014/main" id="{8BAA6193-522B-4DE7-B07C-2474178A85A4}"/>
              </a:ext>
            </a:extLst>
          </p:cNvPr>
          <p:cNvSpPr>
            <a:spLocks noGrp="1"/>
          </p:cNvSpPr>
          <p:nvPr>
            <p:ph type="sldNum" sz="quarter" idx="10"/>
          </p:nvPr>
        </p:nvSpPr>
        <p:spPr/>
        <p:txBody>
          <a:bodyPr/>
          <a:lstStyle/>
          <a:p>
            <a:fld id="{30ADABB7-F9A6-4A4D-9415-296AC5E687F8}" type="slidenum">
              <a:rPr lang="de-DE" smtClean="0"/>
              <a:pPr/>
              <a:t>‹Nr.›</a:t>
            </a:fld>
            <a:endParaRPr lang="de-DE"/>
          </a:p>
        </p:txBody>
      </p:sp>
      <p:sp>
        <p:nvSpPr>
          <p:cNvPr id="13" name="Textplatzhalter 2">
            <a:extLst>
              <a:ext uri="{FF2B5EF4-FFF2-40B4-BE49-F238E27FC236}">
                <a16:creationId xmlns:a16="http://schemas.microsoft.com/office/drawing/2014/main" id="{235C822F-CC3C-4AC6-8713-E8BC4920D334}"/>
              </a:ext>
            </a:extLst>
          </p:cNvPr>
          <p:cNvSpPr>
            <a:spLocks noGrp="1"/>
          </p:cNvSpPr>
          <p:nvPr>
            <p:ph type="body" idx="11"/>
          </p:nvPr>
        </p:nvSpPr>
        <p:spPr>
          <a:xfrm>
            <a:off x="8014636" y="2095626"/>
            <a:ext cx="3482038" cy="823912"/>
          </a:xfrm>
          <a:solidFill>
            <a:schemeClr val="bg1">
              <a:lumMod val="95000"/>
            </a:schemeClr>
          </a:solidFill>
        </p:spPr>
        <p:txBody>
          <a:bodyPr anchor="ctr">
            <a:normAutofit/>
          </a:bodyPr>
          <a:lstStyle>
            <a:lvl1pPr marL="0" indent="0" algn="ctr">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14" name="Textplatzhalter 2">
            <a:extLst>
              <a:ext uri="{FF2B5EF4-FFF2-40B4-BE49-F238E27FC236}">
                <a16:creationId xmlns:a16="http://schemas.microsoft.com/office/drawing/2014/main" id="{A8A8ACBD-7378-4E9B-B8F5-8AA7E85F464C}"/>
              </a:ext>
            </a:extLst>
          </p:cNvPr>
          <p:cNvSpPr>
            <a:spLocks noGrp="1"/>
          </p:cNvSpPr>
          <p:nvPr>
            <p:ph type="body" idx="12"/>
          </p:nvPr>
        </p:nvSpPr>
        <p:spPr>
          <a:xfrm>
            <a:off x="4354981" y="2095626"/>
            <a:ext cx="3482038" cy="823912"/>
          </a:xfrm>
          <a:solidFill>
            <a:schemeClr val="bg1">
              <a:lumMod val="95000"/>
            </a:schemeClr>
          </a:solidFill>
        </p:spPr>
        <p:txBody>
          <a:bodyPr anchor="ctr">
            <a:normAutofit/>
          </a:bodyPr>
          <a:lstStyle>
            <a:lvl1pPr marL="0" indent="0" algn="ctr">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16" name="Bildplatzhalter 15">
            <a:extLst>
              <a:ext uri="{FF2B5EF4-FFF2-40B4-BE49-F238E27FC236}">
                <a16:creationId xmlns:a16="http://schemas.microsoft.com/office/drawing/2014/main" id="{213B05B4-8F80-42F2-99E5-82EFE1078CFB}"/>
              </a:ext>
            </a:extLst>
          </p:cNvPr>
          <p:cNvSpPr>
            <a:spLocks noGrp="1"/>
          </p:cNvSpPr>
          <p:nvPr>
            <p:ph type="pic" sz="quarter" idx="13" hasCustomPrompt="1"/>
          </p:nvPr>
        </p:nvSpPr>
        <p:spPr>
          <a:xfrm>
            <a:off x="695326" y="3041584"/>
            <a:ext cx="3482038" cy="1915428"/>
          </a:xfrm>
          <a:solidFill>
            <a:schemeClr val="accent6">
              <a:lumMod val="40000"/>
              <a:lumOff val="60000"/>
            </a:schemeClr>
          </a:solidFill>
        </p:spPr>
        <p:txBody>
          <a:bodyPr>
            <a:normAutofit/>
          </a:bodyPr>
          <a:lstStyle>
            <a:lvl1pPr>
              <a:defRPr sz="1600">
                <a:solidFill>
                  <a:srgbClr val="D9117E"/>
                </a:solidFill>
              </a:defRPr>
            </a:lvl1pPr>
          </a:lstStyle>
          <a:p>
            <a:r>
              <a:rPr lang="de-DE" dirty="0"/>
              <a:t>Platzhaltermotiv ersetzen</a:t>
            </a:r>
          </a:p>
        </p:txBody>
      </p:sp>
      <p:sp>
        <p:nvSpPr>
          <p:cNvPr id="17" name="Bildplatzhalter 15">
            <a:extLst>
              <a:ext uri="{FF2B5EF4-FFF2-40B4-BE49-F238E27FC236}">
                <a16:creationId xmlns:a16="http://schemas.microsoft.com/office/drawing/2014/main" id="{0DDDB17B-0986-46FF-939D-242CCFD35E6B}"/>
              </a:ext>
            </a:extLst>
          </p:cNvPr>
          <p:cNvSpPr>
            <a:spLocks noGrp="1"/>
          </p:cNvSpPr>
          <p:nvPr>
            <p:ph type="pic" sz="quarter" idx="14" hasCustomPrompt="1"/>
          </p:nvPr>
        </p:nvSpPr>
        <p:spPr>
          <a:xfrm>
            <a:off x="4354981" y="3041584"/>
            <a:ext cx="3482038" cy="1915428"/>
          </a:xfrm>
          <a:solidFill>
            <a:schemeClr val="accent6">
              <a:lumMod val="40000"/>
              <a:lumOff val="60000"/>
            </a:schemeClr>
          </a:solidFill>
        </p:spPr>
        <p:txBody>
          <a:bodyPr>
            <a:normAutofit/>
          </a:bodyPr>
          <a:lstStyle>
            <a:lvl1pPr>
              <a:defRPr sz="1600">
                <a:solidFill>
                  <a:srgbClr val="D9117E"/>
                </a:solidFill>
              </a:defRPr>
            </a:lvl1pPr>
          </a:lstStyle>
          <a:p>
            <a:r>
              <a:rPr lang="de-DE" dirty="0"/>
              <a:t>Platzhaltermotiv ersetzen</a:t>
            </a:r>
          </a:p>
        </p:txBody>
      </p:sp>
      <p:sp>
        <p:nvSpPr>
          <p:cNvPr id="18" name="Bildplatzhalter 15">
            <a:extLst>
              <a:ext uri="{FF2B5EF4-FFF2-40B4-BE49-F238E27FC236}">
                <a16:creationId xmlns:a16="http://schemas.microsoft.com/office/drawing/2014/main" id="{D46DB007-86EC-4631-9973-7E69665C0669}"/>
              </a:ext>
            </a:extLst>
          </p:cNvPr>
          <p:cNvSpPr>
            <a:spLocks noGrp="1"/>
          </p:cNvSpPr>
          <p:nvPr>
            <p:ph type="pic" sz="quarter" idx="15" hasCustomPrompt="1"/>
          </p:nvPr>
        </p:nvSpPr>
        <p:spPr>
          <a:xfrm>
            <a:off x="8014637" y="3041584"/>
            <a:ext cx="3482038" cy="1915428"/>
          </a:xfrm>
          <a:solidFill>
            <a:schemeClr val="accent6">
              <a:lumMod val="40000"/>
              <a:lumOff val="60000"/>
            </a:schemeClr>
          </a:solidFill>
        </p:spPr>
        <p:txBody>
          <a:bodyPr>
            <a:normAutofit/>
          </a:bodyPr>
          <a:lstStyle>
            <a:lvl1pPr>
              <a:defRPr sz="1600">
                <a:solidFill>
                  <a:srgbClr val="D9117E"/>
                </a:solidFill>
              </a:defRPr>
            </a:lvl1pPr>
          </a:lstStyle>
          <a:p>
            <a:r>
              <a:rPr lang="de-DE" dirty="0"/>
              <a:t>Platzhaltermotiv ersetzen</a:t>
            </a:r>
          </a:p>
        </p:txBody>
      </p:sp>
      <p:sp>
        <p:nvSpPr>
          <p:cNvPr id="21" name="Textplatzhalter 20">
            <a:extLst>
              <a:ext uri="{FF2B5EF4-FFF2-40B4-BE49-F238E27FC236}">
                <a16:creationId xmlns:a16="http://schemas.microsoft.com/office/drawing/2014/main" id="{B1415D85-ECEE-44AA-B226-4998B44E25D6}"/>
              </a:ext>
            </a:extLst>
          </p:cNvPr>
          <p:cNvSpPr>
            <a:spLocks noGrp="1"/>
          </p:cNvSpPr>
          <p:nvPr>
            <p:ph type="body" sz="quarter" idx="16"/>
          </p:nvPr>
        </p:nvSpPr>
        <p:spPr>
          <a:xfrm>
            <a:off x="287999" y="5245768"/>
            <a:ext cx="11208676" cy="1278857"/>
          </a:xfrm>
          <a:solidFill>
            <a:schemeClr val="accent1">
              <a:lumMod val="50000"/>
            </a:schemeClr>
          </a:solidFill>
        </p:spPr>
        <p:txBody>
          <a:bodyPr tIns="144000"/>
          <a:lstStyle>
            <a:lvl1pPr marL="539750" indent="-231775" defTabSz="539750">
              <a:lnSpc>
                <a:spcPct val="100000"/>
              </a:lnSpc>
              <a:spcBef>
                <a:spcPts val="0"/>
              </a:spcBef>
              <a:defRPr sz="2000">
                <a:solidFill>
                  <a:schemeClr val="bg1"/>
                </a:solidFill>
              </a:defRPr>
            </a:lvl1pPr>
            <a:lvl2pPr marL="539750" indent="-231775" defTabSz="539750">
              <a:lnSpc>
                <a:spcPct val="100000"/>
              </a:lnSpc>
              <a:spcBef>
                <a:spcPts val="0"/>
              </a:spcBef>
              <a:defRPr sz="1800">
                <a:solidFill>
                  <a:schemeClr val="bg1"/>
                </a:solidFill>
              </a:defRPr>
            </a:lvl2pPr>
            <a:lvl3pPr marL="539750" indent="-231775" defTabSz="539750">
              <a:lnSpc>
                <a:spcPct val="100000"/>
              </a:lnSpc>
              <a:spcBef>
                <a:spcPts val="0"/>
              </a:spcBef>
              <a:defRPr sz="1600">
                <a:solidFill>
                  <a:schemeClr val="bg1"/>
                </a:solidFill>
              </a:defRPr>
            </a:lvl3pPr>
            <a:lvl4pPr marL="539750" indent="-231775" defTabSz="539750">
              <a:defRPr/>
            </a:lvl4pPr>
            <a:lvl5pPr marL="539750" indent="-231775" defTabSz="539750">
              <a:defRPr/>
            </a:lvl5pPr>
          </a:lstStyle>
          <a:p>
            <a:pPr lvl="0"/>
            <a:r>
              <a:rPr lang="de-DE" dirty="0"/>
              <a:t>Mastertextformat bearbeiten</a:t>
            </a:r>
          </a:p>
          <a:p>
            <a:pPr lvl="1"/>
            <a:r>
              <a:rPr lang="de-DE" dirty="0"/>
              <a:t>Zweite Ebene</a:t>
            </a:r>
          </a:p>
          <a:p>
            <a:pPr lvl="2"/>
            <a:r>
              <a:rPr lang="de-DE" dirty="0"/>
              <a:t>Dritte Ebene</a:t>
            </a:r>
          </a:p>
        </p:txBody>
      </p:sp>
      <p:sp>
        <p:nvSpPr>
          <p:cNvPr id="24" name="Textplatzhalter 23">
            <a:extLst>
              <a:ext uri="{FF2B5EF4-FFF2-40B4-BE49-F238E27FC236}">
                <a16:creationId xmlns:a16="http://schemas.microsoft.com/office/drawing/2014/main" id="{C2C85D4D-1A11-4D5D-986E-8754B4B26DED}"/>
              </a:ext>
            </a:extLst>
          </p:cNvPr>
          <p:cNvSpPr>
            <a:spLocks noGrp="1"/>
          </p:cNvSpPr>
          <p:nvPr>
            <p:ph type="body" sz="quarter" idx="17"/>
          </p:nvPr>
        </p:nvSpPr>
        <p:spPr>
          <a:xfrm>
            <a:off x="695325" y="1487788"/>
            <a:ext cx="3482038" cy="439824"/>
          </a:xfrm>
          <a:solidFill>
            <a:schemeClr val="accent1"/>
          </a:solidFill>
        </p:spPr>
        <p:txBody>
          <a:bodyPr wrap="square" anchor="ctr">
            <a:normAutofit/>
          </a:bodyPr>
          <a:lstStyle>
            <a:lvl1pPr marL="0" indent="0">
              <a:buNone/>
              <a:defRPr sz="1800" b="1">
                <a:solidFill>
                  <a:schemeClr val="bg1"/>
                </a:solidFill>
              </a:defRPr>
            </a:lvl1pPr>
          </a:lstStyle>
          <a:p>
            <a:pPr lvl="0"/>
            <a:r>
              <a:rPr lang="de-DE" dirty="0"/>
              <a:t>Mastertextformat</a:t>
            </a:r>
          </a:p>
        </p:txBody>
      </p:sp>
      <p:pic>
        <p:nvPicPr>
          <p:cNvPr id="26" name="Grafik 25">
            <a:extLst>
              <a:ext uri="{FF2B5EF4-FFF2-40B4-BE49-F238E27FC236}">
                <a16:creationId xmlns:a16="http://schemas.microsoft.com/office/drawing/2014/main" id="{4570C8F3-09F4-4F6C-BDF3-B1F82DC969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4" name="Fußzeilenplatzhalter 3">
            <a:extLst>
              <a:ext uri="{FF2B5EF4-FFF2-40B4-BE49-F238E27FC236}">
                <a16:creationId xmlns:a16="http://schemas.microsoft.com/office/drawing/2014/main" id="{6E424654-2778-EA1B-0192-6D8875E11710}"/>
              </a:ext>
            </a:extLst>
          </p:cNvPr>
          <p:cNvSpPr>
            <a:spLocks noGrp="1"/>
          </p:cNvSpPr>
          <p:nvPr>
            <p:ph type="ftr" sz="quarter" idx="18"/>
          </p:nvPr>
        </p:nvSpPr>
        <p:spPr/>
        <p:txBody>
          <a:bodyPr/>
          <a:lstStyle/>
          <a:p>
            <a:r>
              <a:rPr lang="de-DE"/>
              <a:t>Name des Vortragenden, Institut, Datum</a:t>
            </a:r>
            <a:endParaRPr lang="de-DE" dirty="0"/>
          </a:p>
        </p:txBody>
      </p:sp>
    </p:spTree>
    <p:extLst>
      <p:ext uri="{BB962C8B-B14F-4D97-AF65-F5344CB8AC3E}">
        <p14:creationId xmlns:p14="http://schemas.microsoft.com/office/powerpoint/2010/main" val="42829239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6 blau">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0DB6F92-3F9C-4AAE-8E91-FA9B6A8B9CD6}"/>
              </a:ext>
            </a:extLst>
          </p:cNvPr>
          <p:cNvSpPr/>
          <p:nvPr userDrawn="1"/>
        </p:nvSpPr>
        <p:spPr>
          <a:xfrm>
            <a:off x="-1" y="0"/>
            <a:ext cx="288000"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de-DE" dirty="0">
              <a:solidFill>
                <a:schemeClr val="tx1"/>
              </a:solidFill>
              <a:latin typeface="Arial" pitchFamily="34" charset="0"/>
              <a:cs typeface="Arial" pitchFamily="34" charset="0"/>
            </a:endParaRPr>
          </a:p>
        </p:txBody>
      </p:sp>
      <p:sp>
        <p:nvSpPr>
          <p:cNvPr id="2" name="Titel 1">
            <a:extLst>
              <a:ext uri="{FF2B5EF4-FFF2-40B4-BE49-F238E27FC236}">
                <a16:creationId xmlns:a16="http://schemas.microsoft.com/office/drawing/2014/main" id="{18D6C63F-3884-45FC-8DE4-73068BFE19A0}"/>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7BE243AE-4939-4DED-AAB6-88EFB5F7C110}"/>
              </a:ext>
            </a:extLst>
          </p:cNvPr>
          <p:cNvSpPr>
            <a:spLocks noGrp="1"/>
          </p:cNvSpPr>
          <p:nvPr>
            <p:ph idx="1"/>
          </p:nvPr>
        </p:nvSpPr>
        <p:spPr>
          <a:xfrm>
            <a:off x="694800" y="1628775"/>
            <a:ext cx="5400000" cy="48960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Foliennummernplatzhalter 6">
            <a:extLst>
              <a:ext uri="{FF2B5EF4-FFF2-40B4-BE49-F238E27FC236}">
                <a16:creationId xmlns:a16="http://schemas.microsoft.com/office/drawing/2014/main" id="{E3042934-6DB9-4975-858F-6A2DF94E1ACA}"/>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0B65C82-54AD-42F3-A4B0-D8BBEFD38A1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3"/>
          </a:xfrm>
          <a:prstGeom prst="rect">
            <a:avLst/>
          </a:prstGeom>
        </p:spPr>
      </p:pic>
      <p:sp>
        <p:nvSpPr>
          <p:cNvPr id="4" name="Fußzeilenplatzhalter 3">
            <a:extLst>
              <a:ext uri="{FF2B5EF4-FFF2-40B4-BE49-F238E27FC236}">
                <a16:creationId xmlns:a16="http://schemas.microsoft.com/office/drawing/2014/main" id="{1191817E-6423-D72F-7A29-7C696C78EBEC}"/>
              </a:ext>
            </a:extLst>
          </p:cNvPr>
          <p:cNvSpPr>
            <a:spLocks noGrp="1"/>
          </p:cNvSpPr>
          <p:nvPr>
            <p:ph type="ftr" sz="quarter" idx="11"/>
          </p:nvPr>
        </p:nvSpPr>
        <p:spPr/>
        <p:txBody>
          <a:bodyPr/>
          <a:lstStyle/>
          <a:p>
            <a:r>
              <a:rPr lang="de-DE"/>
              <a:t>Name des Vortragenden, Institut, Datum</a:t>
            </a:r>
            <a:endParaRPr lang="de-DE" dirty="0"/>
          </a:p>
        </p:txBody>
      </p:sp>
      <p:sp>
        <p:nvSpPr>
          <p:cNvPr id="5" name="Bildplatzhalter 4">
            <a:extLst>
              <a:ext uri="{FF2B5EF4-FFF2-40B4-BE49-F238E27FC236}">
                <a16:creationId xmlns:a16="http://schemas.microsoft.com/office/drawing/2014/main" id="{4E12AEFA-037C-13A6-D9D9-349DFD23D7F6}"/>
              </a:ext>
            </a:extLst>
          </p:cNvPr>
          <p:cNvSpPr>
            <a:spLocks noGrp="1"/>
          </p:cNvSpPr>
          <p:nvPr>
            <p:ph type="pic" sz="quarter" idx="20" hasCustomPrompt="1"/>
          </p:nvPr>
        </p:nvSpPr>
        <p:spPr>
          <a:xfrm>
            <a:off x="6340475" y="1628625"/>
            <a:ext cx="5156200" cy="4896000"/>
          </a:xfrm>
          <a:solidFill>
            <a:schemeClr val="accent6">
              <a:lumMod val="40000"/>
              <a:lumOff val="60000"/>
            </a:schemeClr>
          </a:solidFill>
        </p:spPr>
        <p:txBody>
          <a:bodyPr/>
          <a:lstStyle>
            <a:lvl1pPr>
              <a:defRPr>
                <a:solidFill>
                  <a:srgbClr val="D9117E"/>
                </a:solidFill>
              </a:defRPr>
            </a:lvl1pPr>
          </a:lstStyle>
          <a:p>
            <a:r>
              <a:rPr lang="de-DE" dirty="0"/>
              <a:t>Platzhaltermotiv ersetzen</a:t>
            </a:r>
          </a:p>
        </p:txBody>
      </p:sp>
    </p:spTree>
    <p:extLst>
      <p:ext uri="{BB962C8B-B14F-4D97-AF65-F5344CB8AC3E}">
        <p14:creationId xmlns:p14="http://schemas.microsoft.com/office/powerpoint/2010/main" val="7032958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elle blau">
    <p:bg>
      <p:bgPr>
        <a:solidFill>
          <a:schemeClr val="bg1"/>
        </a:solidFill>
        <a:effectLst/>
      </p:bgPr>
    </p:b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B81FCDC8-3081-4340-AF3B-5B61880598E5}"/>
              </a:ext>
            </a:extLst>
          </p:cNvPr>
          <p:cNvSpPr/>
          <p:nvPr userDrawn="1"/>
        </p:nvSpPr>
        <p:spPr>
          <a:xfrm>
            <a:off x="-1" y="-2406"/>
            <a:ext cx="12192001" cy="68604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9C9C186D-B875-45B9-9C0A-1830A52B4ADF}"/>
              </a:ext>
            </a:extLst>
          </p:cNvPr>
          <p:cNvSpPr>
            <a:spLocks noGrp="1"/>
          </p:cNvSpPr>
          <p:nvPr>
            <p:ph type="title"/>
          </p:nvPr>
        </p:nvSpPr>
        <p:spPr>
          <a:xfrm>
            <a:off x="695326" y="333375"/>
            <a:ext cx="10056093" cy="985286"/>
          </a:xfrm>
        </p:spPr>
        <p:txBody>
          <a:bodyPr/>
          <a:lstStyle>
            <a:lvl1pPr>
              <a:defRPr>
                <a:solidFill>
                  <a:schemeClr val="bg1"/>
                </a:solidFill>
              </a:defRPr>
            </a:lvl1pPr>
          </a:lstStyle>
          <a:p>
            <a:r>
              <a:rPr lang="de-DE" dirty="0"/>
              <a:t>Mastertitelformat bearbeiten</a:t>
            </a:r>
          </a:p>
        </p:txBody>
      </p:sp>
      <p:sp>
        <p:nvSpPr>
          <p:cNvPr id="6" name="Foliennummernplatzhalter 5">
            <a:extLst>
              <a:ext uri="{FF2B5EF4-FFF2-40B4-BE49-F238E27FC236}">
                <a16:creationId xmlns:a16="http://schemas.microsoft.com/office/drawing/2014/main" id="{957C04B8-FAE9-4576-9D50-12084ACA0085}"/>
              </a:ext>
            </a:extLst>
          </p:cNvPr>
          <p:cNvSpPr>
            <a:spLocks noGrp="1"/>
          </p:cNvSpPr>
          <p:nvPr>
            <p:ph type="sldNum" sz="quarter" idx="10"/>
          </p:nvPr>
        </p:nvSpPr>
        <p:spPr/>
        <p:txBody>
          <a:bodyPr/>
          <a:lstStyle/>
          <a:p>
            <a:fld id="{30ADABB7-F9A6-4A4D-9415-296AC5E687F8}" type="slidenum">
              <a:rPr lang="de-DE" smtClean="0"/>
              <a:pPr/>
              <a:t>‹Nr.›</a:t>
            </a:fld>
            <a:endParaRPr lang="de-DE"/>
          </a:p>
        </p:txBody>
      </p:sp>
      <p:pic>
        <p:nvPicPr>
          <p:cNvPr id="9" name="Grafik 8">
            <a:extLst>
              <a:ext uri="{FF2B5EF4-FFF2-40B4-BE49-F238E27FC236}">
                <a16:creationId xmlns:a16="http://schemas.microsoft.com/office/drawing/2014/main" id="{B6948ECD-4444-4227-81E3-3211A0E717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81821" y="301132"/>
            <a:ext cx="943879" cy="779542"/>
          </a:xfrm>
          <a:prstGeom prst="rect">
            <a:avLst/>
          </a:prstGeom>
        </p:spPr>
      </p:pic>
      <p:sp>
        <p:nvSpPr>
          <p:cNvPr id="11" name="Tabellenplatzhalter 4">
            <a:extLst>
              <a:ext uri="{FF2B5EF4-FFF2-40B4-BE49-F238E27FC236}">
                <a16:creationId xmlns:a16="http://schemas.microsoft.com/office/drawing/2014/main" id="{E454AC21-5CA9-4DCD-9E64-33EE941B0352}"/>
              </a:ext>
            </a:extLst>
          </p:cNvPr>
          <p:cNvSpPr>
            <a:spLocks noGrp="1"/>
          </p:cNvSpPr>
          <p:nvPr>
            <p:ph type="tbl" sz="quarter" idx="11"/>
          </p:nvPr>
        </p:nvSpPr>
        <p:spPr>
          <a:xfrm>
            <a:off x="695325" y="1628776"/>
            <a:ext cx="10801350" cy="4895850"/>
          </a:xfrm>
        </p:spPr>
        <p:txBody>
          <a:bodyPr/>
          <a:lstStyle/>
          <a:p>
            <a:endParaRPr lang="de-DE"/>
          </a:p>
        </p:txBody>
      </p:sp>
      <p:sp>
        <p:nvSpPr>
          <p:cNvPr id="3" name="Fußzeilenplatzhalter 2">
            <a:extLst>
              <a:ext uri="{FF2B5EF4-FFF2-40B4-BE49-F238E27FC236}">
                <a16:creationId xmlns:a16="http://schemas.microsoft.com/office/drawing/2014/main" id="{C7AA41E4-A17D-03A8-9521-4B67C9D84289}"/>
              </a:ext>
            </a:extLst>
          </p:cNvPr>
          <p:cNvSpPr>
            <a:spLocks noGrp="1"/>
          </p:cNvSpPr>
          <p:nvPr>
            <p:ph type="ftr" sz="quarter" idx="12"/>
          </p:nvPr>
        </p:nvSpPr>
        <p:spPr/>
        <p:txBody>
          <a:bodyPr/>
          <a:lstStyle>
            <a:lvl1pPr>
              <a:defRPr>
                <a:solidFill>
                  <a:schemeClr val="bg1"/>
                </a:solidFill>
              </a:defRPr>
            </a:lvl1pPr>
          </a:lstStyle>
          <a:p>
            <a:r>
              <a:rPr lang="de-DE" dirty="0"/>
              <a:t>Name des Vortragenden, Institut, Datum</a:t>
            </a:r>
          </a:p>
        </p:txBody>
      </p:sp>
    </p:spTree>
    <p:extLst>
      <p:ext uri="{BB962C8B-B14F-4D97-AF65-F5344CB8AC3E}">
        <p14:creationId xmlns:p14="http://schemas.microsoft.com/office/powerpoint/2010/main" val="8171002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3CA21C0A-576F-4448-A405-945F7FEA5049}"/>
              </a:ext>
            </a:extLst>
          </p:cNvPr>
          <p:cNvSpPr>
            <a:spLocks noGrp="1"/>
          </p:cNvSpPr>
          <p:nvPr>
            <p:ph type="title"/>
          </p:nvPr>
        </p:nvSpPr>
        <p:spPr>
          <a:xfrm>
            <a:off x="695326" y="333375"/>
            <a:ext cx="10056093" cy="985286"/>
          </a:xfrm>
          <a:prstGeom prst="rect">
            <a:avLst/>
          </a:prstGeom>
        </p:spPr>
        <p:txBody>
          <a:bodyPr vert="horz" lIns="91440" tIns="45720" rIns="91440" bIns="45720" rtlCol="0" anchor="t">
            <a:normAutofit/>
          </a:bodyPr>
          <a:lstStyle/>
          <a:p>
            <a:r>
              <a:rPr lang="de-DE" dirty="0"/>
              <a:t>Mastertitelformat bearbeiten</a:t>
            </a:r>
          </a:p>
        </p:txBody>
      </p:sp>
      <p:sp>
        <p:nvSpPr>
          <p:cNvPr id="3" name="Textplatzhalter 2">
            <a:extLst>
              <a:ext uri="{FF2B5EF4-FFF2-40B4-BE49-F238E27FC236}">
                <a16:creationId xmlns:a16="http://schemas.microsoft.com/office/drawing/2014/main" id="{7CDA8A30-87AB-49C6-AE8C-F7B24CECFABF}"/>
              </a:ext>
            </a:extLst>
          </p:cNvPr>
          <p:cNvSpPr>
            <a:spLocks noGrp="1"/>
          </p:cNvSpPr>
          <p:nvPr>
            <p:ph type="body" idx="1"/>
          </p:nvPr>
        </p:nvSpPr>
        <p:spPr>
          <a:xfrm>
            <a:off x="695325" y="1628775"/>
            <a:ext cx="10801349" cy="4895850"/>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oliennummernplatzhalter 5">
            <a:extLst>
              <a:ext uri="{FF2B5EF4-FFF2-40B4-BE49-F238E27FC236}">
                <a16:creationId xmlns:a16="http://schemas.microsoft.com/office/drawing/2014/main" id="{2A096809-C3E5-439C-AF0A-E75CD81D727B}"/>
              </a:ext>
            </a:extLst>
          </p:cNvPr>
          <p:cNvSpPr>
            <a:spLocks noGrp="1"/>
          </p:cNvSpPr>
          <p:nvPr>
            <p:ph type="sldNum" sz="quarter" idx="4"/>
          </p:nvPr>
        </p:nvSpPr>
        <p:spPr>
          <a:xfrm>
            <a:off x="0" y="5342399"/>
            <a:ext cx="288000" cy="1440000"/>
          </a:xfrm>
          <a:prstGeom prst="rect">
            <a:avLst/>
          </a:prstGeom>
        </p:spPr>
        <p:txBody>
          <a:bodyPr vert="horz" wrap="none" lIns="36000" tIns="90000" rIns="36000" bIns="90000" rtlCol="0" anchor="b">
            <a:normAutofit/>
          </a:bodyPr>
          <a:lstStyle>
            <a:lvl1pPr algn="ctr">
              <a:defRPr sz="1200">
                <a:solidFill>
                  <a:schemeClr val="bg1"/>
                </a:solidFill>
                <a:latin typeface="Arial" panose="020B0604020202020204" pitchFamily="34" charset="0"/>
                <a:cs typeface="Arial" panose="020B0604020202020204" pitchFamily="34" charset="0"/>
              </a:defRPr>
            </a:lvl1pPr>
          </a:lstStyle>
          <a:p>
            <a:fld id="{30ADABB7-F9A6-4A4D-9415-296AC5E687F8}" type="slidenum">
              <a:rPr lang="de-DE" smtClean="0"/>
              <a:pPr/>
              <a:t>‹Nr.›</a:t>
            </a:fld>
            <a:endParaRPr lang="de-DE" dirty="0"/>
          </a:p>
        </p:txBody>
      </p:sp>
      <p:sp>
        <p:nvSpPr>
          <p:cNvPr id="5" name="Fußzeilenplatzhalter 4">
            <a:extLst>
              <a:ext uri="{FF2B5EF4-FFF2-40B4-BE49-F238E27FC236}">
                <a16:creationId xmlns:a16="http://schemas.microsoft.com/office/drawing/2014/main" id="{488822AB-459F-739F-855B-F69C7435C1BE}"/>
              </a:ext>
            </a:extLst>
          </p:cNvPr>
          <p:cNvSpPr>
            <a:spLocks noGrp="1"/>
          </p:cNvSpPr>
          <p:nvPr>
            <p:ph type="ftr" sz="quarter" idx="3"/>
          </p:nvPr>
        </p:nvSpPr>
        <p:spPr>
          <a:xfrm>
            <a:off x="695325" y="6544945"/>
            <a:ext cx="4114800" cy="257774"/>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de-DE" dirty="0"/>
              <a:t>Name des Vortragenden, Institut, Datum</a:t>
            </a:r>
          </a:p>
        </p:txBody>
      </p:sp>
    </p:spTree>
    <p:extLst>
      <p:ext uri="{BB962C8B-B14F-4D97-AF65-F5344CB8AC3E}">
        <p14:creationId xmlns:p14="http://schemas.microsoft.com/office/powerpoint/2010/main" val="2724386088"/>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72" r:id="rId4"/>
    <p:sldLayoutId id="2147483674" r:id="rId5"/>
    <p:sldLayoutId id="2147483656" r:id="rId6"/>
    <p:sldLayoutId id="2147483653" r:id="rId7"/>
    <p:sldLayoutId id="2147483680" r:id="rId8"/>
    <p:sldLayoutId id="2147483654" r:id="rId9"/>
    <p:sldLayoutId id="2147483679" r:id="rId10"/>
    <p:sldLayoutId id="2147483662" r:id="rId11"/>
    <p:sldLayoutId id="2147483658" r:id="rId12"/>
    <p:sldLayoutId id="2147483663" r:id="rId13"/>
    <p:sldLayoutId id="2147483671" r:id="rId14"/>
    <p:sldLayoutId id="2147483675" r:id="rId15"/>
    <p:sldLayoutId id="2147483664" r:id="rId16"/>
    <p:sldLayoutId id="2147483665" r:id="rId17"/>
    <p:sldLayoutId id="2147483681" r:id="rId18"/>
    <p:sldLayoutId id="2147483670" r:id="rId19"/>
    <p:sldLayoutId id="2147483678" r:id="rId20"/>
    <p:sldLayoutId id="2147483661" r:id="rId21"/>
    <p:sldLayoutId id="2147483659" r:id="rId22"/>
    <p:sldLayoutId id="2147483667" r:id="rId23"/>
    <p:sldLayoutId id="2147483673" r:id="rId24"/>
    <p:sldLayoutId id="2147483676" r:id="rId25"/>
    <p:sldLayoutId id="2147483668" r:id="rId26"/>
    <p:sldLayoutId id="2147483669" r:id="rId27"/>
    <p:sldLayoutId id="2147483682" r:id="rId28"/>
    <p:sldLayoutId id="2147483666" r:id="rId29"/>
    <p:sldLayoutId id="2147483677" r:id="rId30"/>
    <p:sldLayoutId id="2147483655" r:id="rId3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hf sldNum="0" hdr="0" dt="0"/>
  <p:txStyles>
    <p:titleStyle>
      <a:lvl1pPr algn="l" defTabSz="914400" rtl="0" eaLnBrk="1" latinLnBrk="0" hangingPunct="1">
        <a:lnSpc>
          <a:spcPct val="90000"/>
        </a:lnSpc>
        <a:spcBef>
          <a:spcPct val="0"/>
        </a:spcBef>
        <a:buNone/>
        <a:defRPr sz="2800" b="1" kern="1200">
          <a:solidFill>
            <a:schemeClr val="tx1">
              <a:lumMod val="50000"/>
              <a:lumOff val="50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Font typeface="Wingdings" panose="05000000000000000000" pitchFamily="2" charset="2"/>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Wingdings" panose="05000000000000000000" pitchFamily="2" charset="2"/>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Wingdings" panose="05000000000000000000" pitchFamily="2" charset="2"/>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38" userDrawn="1">
          <p15:clr>
            <a:srgbClr val="F26B43"/>
          </p15:clr>
        </p15:guide>
        <p15:guide id="2" orient="horz" pos="210" userDrawn="1">
          <p15:clr>
            <a:srgbClr val="F26B43"/>
          </p15:clr>
        </p15:guide>
        <p15:guide id="3" pos="7242" userDrawn="1">
          <p15:clr>
            <a:srgbClr val="F26B43"/>
          </p15:clr>
        </p15:guide>
        <p15:guide id="4" orient="horz" pos="1026" userDrawn="1">
          <p15:clr>
            <a:srgbClr val="F26B43"/>
          </p15:clr>
        </p15:guide>
        <p15:guide id="5" orient="horz" pos="4110" userDrawn="1">
          <p15:clr>
            <a:srgbClr val="F26B43"/>
          </p15:clr>
        </p15:guide>
        <p15:guide id="6" orient="horz" pos="93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a:extLst>
              <a:ext uri="{FF2B5EF4-FFF2-40B4-BE49-F238E27FC236}">
                <a16:creationId xmlns:a16="http://schemas.microsoft.com/office/drawing/2014/main" id="{FED8670C-4EE7-4513-A190-6D2A6001F43A}"/>
              </a:ext>
            </a:extLst>
          </p:cNvPr>
          <p:cNvSpPr>
            <a:spLocks noGrp="1"/>
          </p:cNvSpPr>
          <p:nvPr>
            <p:ph type="subTitle" idx="1"/>
          </p:nvPr>
        </p:nvSpPr>
        <p:spPr>
          <a:xfrm>
            <a:off x="695326" y="3809454"/>
            <a:ext cx="9697665" cy="1141439"/>
          </a:xfrm>
        </p:spPr>
        <p:txBody>
          <a:bodyPr/>
          <a:lstStyle/>
          <a:p>
            <a:r>
              <a:rPr lang="en-US" dirty="0"/>
              <a:t>Technical and Regulatory Basics</a:t>
            </a:r>
            <a:endParaRPr lang="de-DE" dirty="0"/>
          </a:p>
        </p:txBody>
      </p:sp>
      <p:sp>
        <p:nvSpPr>
          <p:cNvPr id="3" name="Titel 2">
            <a:extLst>
              <a:ext uri="{FF2B5EF4-FFF2-40B4-BE49-F238E27FC236}">
                <a16:creationId xmlns:a16="http://schemas.microsoft.com/office/drawing/2014/main" id="{F7E28EAE-E149-49A8-BBB0-76929BEF2874}"/>
              </a:ext>
            </a:extLst>
          </p:cNvPr>
          <p:cNvSpPr>
            <a:spLocks noGrp="1"/>
          </p:cNvSpPr>
          <p:nvPr>
            <p:ph type="title"/>
          </p:nvPr>
        </p:nvSpPr>
        <p:spPr/>
        <p:txBody>
          <a:bodyPr/>
          <a:lstStyle/>
          <a:p>
            <a:r>
              <a:rPr lang="sv-SE" dirty="0"/>
              <a:t>Developing Dataspaces</a:t>
            </a:r>
            <a:endParaRPr lang="de-DE" dirty="0"/>
          </a:p>
        </p:txBody>
      </p:sp>
      <p:sp>
        <p:nvSpPr>
          <p:cNvPr id="5" name="Fußzeilenplatzhalter 3">
            <a:extLst>
              <a:ext uri="{FF2B5EF4-FFF2-40B4-BE49-F238E27FC236}">
                <a16:creationId xmlns:a16="http://schemas.microsoft.com/office/drawing/2014/main" id="{EE592AA2-7D22-4BA6-B80C-5E40348F4216}"/>
              </a:ext>
            </a:extLst>
          </p:cNvPr>
          <p:cNvSpPr txBox="1">
            <a:spLocks/>
          </p:cNvSpPr>
          <p:nvPr/>
        </p:nvSpPr>
        <p:spPr>
          <a:xfrm>
            <a:off x="695324" y="6544945"/>
            <a:ext cx="5198330" cy="257774"/>
          </a:xfrm>
          <a:prstGeom prst="rect">
            <a:avLst/>
          </a:prstGeom>
        </p:spPr>
        <p:txBody>
          <a:bodyPr vert="horz" wrap="none" lIns="36000" tIns="90000" rIns="36000" bIns="90000" rtlCol="0" anchor="b">
            <a:noAutofit/>
          </a:bodyPr>
          <a:lstStyle>
            <a:defPPr>
              <a:defRPr lang="de-DE"/>
            </a:defPPr>
            <a:lvl1pPr marL="0" algn="ctr" defTabSz="914400" rtl="0" eaLnBrk="1" latinLnBrk="0" hangingPunct="1">
              <a:defRPr sz="12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de-DE" sz="1000" dirty="0"/>
              <a:t>Moritz Eckert, Martin Lanz, Clemens Danda Institute </a:t>
            </a:r>
            <a:r>
              <a:rPr lang="de-DE" sz="1000" dirty="0" err="1"/>
              <a:t>for</a:t>
            </a:r>
            <a:r>
              <a:rPr lang="de-DE" sz="1000" dirty="0"/>
              <a:t> AI-</a:t>
            </a:r>
            <a:r>
              <a:rPr lang="de-DE" sz="1000" dirty="0" err="1"/>
              <a:t>Safety</a:t>
            </a:r>
            <a:r>
              <a:rPr lang="de-DE" sz="1000" dirty="0"/>
              <a:t> and Security, 03.12.2024</a:t>
            </a:r>
          </a:p>
        </p:txBody>
      </p:sp>
    </p:spTree>
    <p:extLst>
      <p:ext uri="{BB962C8B-B14F-4D97-AF65-F5344CB8AC3E}">
        <p14:creationId xmlns:p14="http://schemas.microsoft.com/office/powerpoint/2010/main" val="246656303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137" y="648420"/>
            <a:ext cx="10808538" cy="5406597"/>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Tree>
    <p:extLst>
      <p:ext uri="{BB962C8B-B14F-4D97-AF65-F5344CB8AC3E}">
        <p14:creationId xmlns:p14="http://schemas.microsoft.com/office/powerpoint/2010/main" val="11633222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Participants</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137" y="648420"/>
            <a:ext cx="10808538" cy="5406597"/>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
        <p:nvSpPr>
          <p:cNvPr id="2" name="Rectangle 1">
            <a:extLst>
              <a:ext uri="{FF2B5EF4-FFF2-40B4-BE49-F238E27FC236}">
                <a16:creationId xmlns:a16="http://schemas.microsoft.com/office/drawing/2014/main" id="{07D42A8E-BD10-49B7-9F10-D5BDD3EAC744}"/>
              </a:ext>
            </a:extLst>
          </p:cNvPr>
          <p:cNvSpPr/>
          <p:nvPr/>
        </p:nvSpPr>
        <p:spPr>
          <a:xfrm>
            <a:off x="3734440" y="484094"/>
            <a:ext cx="4717997" cy="5286615"/>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0290366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137" y="648420"/>
            <a:ext cx="10808538" cy="5406597"/>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Tree>
    <p:extLst>
      <p:ext uri="{BB962C8B-B14F-4D97-AF65-F5344CB8AC3E}">
        <p14:creationId xmlns:p14="http://schemas.microsoft.com/office/powerpoint/2010/main" val="27647333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spTree>
    <p:extLst>
      <p:ext uri="{BB962C8B-B14F-4D97-AF65-F5344CB8AC3E}">
        <p14:creationId xmlns:p14="http://schemas.microsoft.com/office/powerpoint/2010/main" val="31128431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81035"/>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4" name="Straight Arrow Connector 3">
            <a:extLst>
              <a:ext uri="{FF2B5EF4-FFF2-40B4-BE49-F238E27FC236}">
                <a16:creationId xmlns:a16="http://schemas.microsoft.com/office/drawing/2014/main" id="{FC09D822-0E7E-4F37-977F-8C310C501329}"/>
              </a:ext>
            </a:extLst>
          </p:cNvPr>
          <p:cNvCxnSpPr>
            <a:cxnSpLocks/>
          </p:cNvCxnSpPr>
          <p:nvPr/>
        </p:nvCxnSpPr>
        <p:spPr>
          <a:xfrm flipV="1">
            <a:off x="2667897" y="5151178"/>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53742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4" name="Straight Arrow Connector 3">
            <a:extLst>
              <a:ext uri="{FF2B5EF4-FFF2-40B4-BE49-F238E27FC236}">
                <a16:creationId xmlns:a16="http://schemas.microsoft.com/office/drawing/2014/main" id="{FC09D822-0E7E-4F37-977F-8C310C501329}"/>
              </a:ext>
            </a:extLst>
          </p:cNvPr>
          <p:cNvCxnSpPr>
            <a:cxnSpLocks/>
          </p:cNvCxnSpPr>
          <p:nvPr/>
        </p:nvCxnSpPr>
        <p:spPr>
          <a:xfrm flipV="1">
            <a:off x="3625328" y="5084896"/>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50191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4" name="Straight Arrow Connector 3">
            <a:extLst>
              <a:ext uri="{FF2B5EF4-FFF2-40B4-BE49-F238E27FC236}">
                <a16:creationId xmlns:a16="http://schemas.microsoft.com/office/drawing/2014/main" id="{FC09D822-0E7E-4F37-977F-8C310C501329}"/>
              </a:ext>
            </a:extLst>
          </p:cNvPr>
          <p:cNvCxnSpPr>
            <a:cxnSpLocks/>
          </p:cNvCxnSpPr>
          <p:nvPr/>
        </p:nvCxnSpPr>
        <p:spPr>
          <a:xfrm flipV="1">
            <a:off x="4604273" y="5095653"/>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7004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4" name="Straight Arrow Connector 3">
            <a:extLst>
              <a:ext uri="{FF2B5EF4-FFF2-40B4-BE49-F238E27FC236}">
                <a16:creationId xmlns:a16="http://schemas.microsoft.com/office/drawing/2014/main" id="{FC09D822-0E7E-4F37-977F-8C310C501329}"/>
              </a:ext>
            </a:extLst>
          </p:cNvPr>
          <p:cNvCxnSpPr>
            <a:cxnSpLocks/>
          </p:cNvCxnSpPr>
          <p:nvPr/>
        </p:nvCxnSpPr>
        <p:spPr>
          <a:xfrm flipV="1">
            <a:off x="5540188" y="5172693"/>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005895D7-C416-4C24-9A55-48C8FD73F8DB}"/>
              </a:ext>
            </a:extLst>
          </p:cNvPr>
          <p:cNvCxnSpPr>
            <a:cxnSpLocks/>
          </p:cNvCxnSpPr>
          <p:nvPr/>
        </p:nvCxnSpPr>
        <p:spPr>
          <a:xfrm flipV="1">
            <a:off x="6488654" y="5172693"/>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7D458EB1-6EFE-40E2-9C7D-7602C9DCFBBE}"/>
              </a:ext>
            </a:extLst>
          </p:cNvPr>
          <p:cNvCxnSpPr>
            <a:cxnSpLocks/>
          </p:cNvCxnSpPr>
          <p:nvPr/>
        </p:nvCxnSpPr>
        <p:spPr>
          <a:xfrm flipV="1">
            <a:off x="7478357" y="5172693"/>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5315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4" name="Straight Arrow Connector 3">
            <a:extLst>
              <a:ext uri="{FF2B5EF4-FFF2-40B4-BE49-F238E27FC236}">
                <a16:creationId xmlns:a16="http://schemas.microsoft.com/office/drawing/2014/main" id="{FC09D822-0E7E-4F37-977F-8C310C501329}"/>
              </a:ext>
            </a:extLst>
          </p:cNvPr>
          <p:cNvCxnSpPr>
            <a:cxnSpLocks/>
          </p:cNvCxnSpPr>
          <p:nvPr/>
        </p:nvCxnSpPr>
        <p:spPr>
          <a:xfrm flipV="1">
            <a:off x="8433996" y="5117169"/>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45F2CF2-FEB2-4BDC-8618-A7BFE9CE149E}"/>
              </a:ext>
            </a:extLst>
          </p:cNvPr>
          <p:cNvCxnSpPr>
            <a:cxnSpLocks/>
          </p:cNvCxnSpPr>
          <p:nvPr/>
        </p:nvCxnSpPr>
        <p:spPr>
          <a:xfrm flipV="1">
            <a:off x="9382462" y="5117169"/>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43414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spTree>
    <p:extLst>
      <p:ext uri="{BB962C8B-B14F-4D97-AF65-F5344CB8AC3E}">
        <p14:creationId xmlns:p14="http://schemas.microsoft.com/office/powerpoint/2010/main" val="13465036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Bildplatzhalter 9">
            <a:extLst>
              <a:ext uri="{FF2B5EF4-FFF2-40B4-BE49-F238E27FC236}">
                <a16:creationId xmlns:a16="http://schemas.microsoft.com/office/drawing/2014/main" id="{E25ED2F8-03B8-4484-9859-5AB9E3A20F8F}"/>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7" r="7"/>
          <a:stretch>
            <a:fillRect/>
          </a:stretch>
        </p:blipFill>
        <p:spPr>
          <a:xfrm>
            <a:off x="287338" y="0"/>
            <a:ext cx="11904662" cy="6858000"/>
          </a:xfrm>
        </p:spPr>
      </p:pic>
      <p:sp>
        <p:nvSpPr>
          <p:cNvPr id="3" name="Titel 2">
            <a:extLst>
              <a:ext uri="{FF2B5EF4-FFF2-40B4-BE49-F238E27FC236}">
                <a16:creationId xmlns:a16="http://schemas.microsoft.com/office/drawing/2014/main" id="{C1DFF1DD-FF34-450B-9BDF-DC9A12BB6514}"/>
              </a:ext>
            </a:extLst>
          </p:cNvPr>
          <p:cNvSpPr>
            <a:spLocks noGrp="1"/>
          </p:cNvSpPr>
          <p:nvPr>
            <p:ph type="title"/>
          </p:nvPr>
        </p:nvSpPr>
        <p:spPr/>
        <p:txBody>
          <a:bodyPr/>
          <a:lstStyle/>
          <a:p>
            <a:r>
              <a:rPr lang="de-DE" dirty="0"/>
              <a:t>Technical </a:t>
            </a:r>
            <a:r>
              <a:rPr lang="de-DE" dirty="0" err="1"/>
              <a:t>basics</a:t>
            </a:r>
            <a:endParaRPr lang="de-DE" dirty="0"/>
          </a:p>
        </p:txBody>
      </p:sp>
      <p:sp>
        <p:nvSpPr>
          <p:cNvPr id="4" name="Textplatzhalter 3">
            <a:extLst>
              <a:ext uri="{FF2B5EF4-FFF2-40B4-BE49-F238E27FC236}">
                <a16:creationId xmlns:a16="http://schemas.microsoft.com/office/drawing/2014/main" id="{1226AFD8-9B01-45F4-9699-525AA71E9F16}"/>
              </a:ext>
            </a:extLst>
          </p:cNvPr>
          <p:cNvSpPr>
            <a:spLocks noGrp="1"/>
          </p:cNvSpPr>
          <p:nvPr>
            <p:ph type="body" sz="quarter" idx="13"/>
          </p:nvPr>
        </p:nvSpPr>
        <p:spPr/>
        <p:txBody>
          <a:bodyPr/>
          <a:lstStyle/>
          <a:p>
            <a:endParaRPr lang="de-DE"/>
          </a:p>
        </p:txBody>
      </p:sp>
      <p:sp>
        <p:nvSpPr>
          <p:cNvPr id="11" name="Fußzeilenplatzhalter 3">
            <a:extLst>
              <a:ext uri="{FF2B5EF4-FFF2-40B4-BE49-F238E27FC236}">
                <a16:creationId xmlns:a16="http://schemas.microsoft.com/office/drawing/2014/main" id="{99FCBFD2-D426-426B-A3EC-B78C937582BA}"/>
              </a:ext>
            </a:extLst>
          </p:cNvPr>
          <p:cNvSpPr txBox="1">
            <a:spLocks/>
          </p:cNvSpPr>
          <p:nvPr/>
        </p:nvSpPr>
        <p:spPr>
          <a:xfrm>
            <a:off x="695324" y="6544945"/>
            <a:ext cx="5198330" cy="257774"/>
          </a:xfrm>
          <a:prstGeom prst="rect">
            <a:avLst/>
          </a:prstGeom>
        </p:spPr>
        <p:txBody>
          <a:bodyPr vert="horz" wrap="none" lIns="36000" tIns="90000" rIns="36000" bIns="90000" rtlCol="0" anchor="b">
            <a:noAutofit/>
          </a:bodyPr>
          <a:lstStyle>
            <a:defPPr>
              <a:defRPr lang="de-DE"/>
            </a:defPPr>
            <a:lvl1pPr marL="0" algn="ctr" defTabSz="914400" rtl="0" eaLnBrk="1" latinLnBrk="0" hangingPunct="1">
              <a:defRPr sz="12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de-DE" sz="1000" dirty="0"/>
              <a:t>Moritz Eckert, Martin Lanz, Clemens Danda Institute </a:t>
            </a:r>
            <a:r>
              <a:rPr lang="de-DE" sz="1000" dirty="0" err="1"/>
              <a:t>for</a:t>
            </a:r>
            <a:r>
              <a:rPr lang="de-DE" sz="1000" dirty="0"/>
              <a:t> AI-</a:t>
            </a:r>
            <a:r>
              <a:rPr lang="de-DE" sz="1000" dirty="0" err="1"/>
              <a:t>Safety</a:t>
            </a:r>
            <a:r>
              <a:rPr lang="de-DE" sz="1000" dirty="0"/>
              <a:t> and Security, 03.12.2024</a:t>
            </a:r>
          </a:p>
        </p:txBody>
      </p:sp>
    </p:spTree>
    <p:extLst>
      <p:ext uri="{BB962C8B-B14F-4D97-AF65-F5344CB8AC3E}">
        <p14:creationId xmlns:p14="http://schemas.microsoft.com/office/powerpoint/2010/main" val="30323664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8" name="Straight Arrow Connector 7">
            <a:extLst>
              <a:ext uri="{FF2B5EF4-FFF2-40B4-BE49-F238E27FC236}">
                <a16:creationId xmlns:a16="http://schemas.microsoft.com/office/drawing/2014/main" id="{3634B3DB-4225-4829-AD87-8291624D58E0}"/>
              </a:ext>
            </a:extLst>
          </p:cNvPr>
          <p:cNvCxnSpPr>
            <a:cxnSpLocks/>
          </p:cNvCxnSpPr>
          <p:nvPr/>
        </p:nvCxnSpPr>
        <p:spPr>
          <a:xfrm flipV="1">
            <a:off x="5540188" y="5172693"/>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7682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8" name="Straight Arrow Connector 7">
            <a:extLst>
              <a:ext uri="{FF2B5EF4-FFF2-40B4-BE49-F238E27FC236}">
                <a16:creationId xmlns:a16="http://schemas.microsoft.com/office/drawing/2014/main" id="{3634B3DB-4225-4829-AD87-8291624D58E0}"/>
              </a:ext>
            </a:extLst>
          </p:cNvPr>
          <p:cNvCxnSpPr>
            <a:cxnSpLocks/>
          </p:cNvCxnSpPr>
          <p:nvPr/>
        </p:nvCxnSpPr>
        <p:spPr>
          <a:xfrm>
            <a:off x="5378824" y="1990815"/>
            <a:ext cx="0" cy="935265"/>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80782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11" name="Straight Arrow Connector 10">
            <a:extLst>
              <a:ext uri="{FF2B5EF4-FFF2-40B4-BE49-F238E27FC236}">
                <a16:creationId xmlns:a16="http://schemas.microsoft.com/office/drawing/2014/main" id="{AE649E5C-406F-4F5D-850E-731246FCA66B}"/>
              </a:ext>
            </a:extLst>
          </p:cNvPr>
          <p:cNvCxnSpPr>
            <a:cxnSpLocks/>
          </p:cNvCxnSpPr>
          <p:nvPr/>
        </p:nvCxnSpPr>
        <p:spPr>
          <a:xfrm flipV="1">
            <a:off x="6529891" y="5183451"/>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1322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11" name="Straight Arrow Connector 10">
            <a:extLst>
              <a:ext uri="{FF2B5EF4-FFF2-40B4-BE49-F238E27FC236}">
                <a16:creationId xmlns:a16="http://schemas.microsoft.com/office/drawing/2014/main" id="{AE649E5C-406F-4F5D-850E-731246FCA66B}"/>
              </a:ext>
            </a:extLst>
          </p:cNvPr>
          <p:cNvCxnSpPr>
            <a:cxnSpLocks/>
          </p:cNvCxnSpPr>
          <p:nvPr/>
        </p:nvCxnSpPr>
        <p:spPr>
          <a:xfrm flipV="1">
            <a:off x="7465806" y="5172694"/>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775722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8" name="Straight Arrow Connector 7">
            <a:extLst>
              <a:ext uri="{FF2B5EF4-FFF2-40B4-BE49-F238E27FC236}">
                <a16:creationId xmlns:a16="http://schemas.microsoft.com/office/drawing/2014/main" id="{17C67853-3EE6-48CB-B79D-2A50E32299F9}"/>
              </a:ext>
            </a:extLst>
          </p:cNvPr>
          <p:cNvCxnSpPr>
            <a:cxnSpLocks/>
          </p:cNvCxnSpPr>
          <p:nvPr/>
        </p:nvCxnSpPr>
        <p:spPr>
          <a:xfrm flipV="1">
            <a:off x="3625328" y="5084896"/>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94372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10" name="Straight Arrow Connector 9">
            <a:extLst>
              <a:ext uri="{FF2B5EF4-FFF2-40B4-BE49-F238E27FC236}">
                <a16:creationId xmlns:a16="http://schemas.microsoft.com/office/drawing/2014/main" id="{5C4BB7D2-48D7-4F10-9239-055C6DD8884E}"/>
              </a:ext>
            </a:extLst>
          </p:cNvPr>
          <p:cNvCxnSpPr>
            <a:cxnSpLocks/>
          </p:cNvCxnSpPr>
          <p:nvPr/>
        </p:nvCxnSpPr>
        <p:spPr>
          <a:xfrm>
            <a:off x="3453205" y="1990815"/>
            <a:ext cx="0" cy="935265"/>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99710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10" name="Straight Arrow Connector 9">
            <a:extLst>
              <a:ext uri="{FF2B5EF4-FFF2-40B4-BE49-F238E27FC236}">
                <a16:creationId xmlns:a16="http://schemas.microsoft.com/office/drawing/2014/main" id="{57DC7CA0-4CB7-48CD-BA96-996C5B7B71B3}"/>
              </a:ext>
            </a:extLst>
          </p:cNvPr>
          <p:cNvCxnSpPr>
            <a:cxnSpLocks/>
          </p:cNvCxnSpPr>
          <p:nvPr/>
        </p:nvCxnSpPr>
        <p:spPr>
          <a:xfrm flipV="1">
            <a:off x="8433996" y="5117169"/>
            <a:ext cx="0" cy="1127129"/>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02840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8" name="Straight Arrow Connector 7">
            <a:extLst>
              <a:ext uri="{FF2B5EF4-FFF2-40B4-BE49-F238E27FC236}">
                <a16:creationId xmlns:a16="http://schemas.microsoft.com/office/drawing/2014/main" id="{5A567DC7-8AED-4503-82E5-6D8521E68574}"/>
              </a:ext>
            </a:extLst>
          </p:cNvPr>
          <p:cNvCxnSpPr>
            <a:cxnSpLocks/>
          </p:cNvCxnSpPr>
          <p:nvPr/>
        </p:nvCxnSpPr>
        <p:spPr>
          <a:xfrm>
            <a:off x="8638391" y="1990815"/>
            <a:ext cx="0" cy="935265"/>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3817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137" y="648420"/>
            <a:ext cx="10808538" cy="5406597"/>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Tree>
    <p:extLst>
      <p:ext uri="{BB962C8B-B14F-4D97-AF65-F5344CB8AC3E}">
        <p14:creationId xmlns:p14="http://schemas.microsoft.com/office/powerpoint/2010/main" val="40341092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87" t="57594" r="27596" b="6112"/>
          <a:stretch/>
        </p:blipFill>
        <p:spPr>
          <a:xfrm>
            <a:off x="1096856" y="2070277"/>
            <a:ext cx="9998288" cy="4059159"/>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EBCD88C9-6AAF-478E-ABE4-9C4BAAA0D2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5144" y="3528893"/>
            <a:ext cx="625609" cy="938414"/>
          </a:xfrm>
          <a:prstGeom prst="rect">
            <a:avLst/>
          </a:prstGeom>
        </p:spPr>
      </p:pic>
      <p:pic>
        <p:nvPicPr>
          <p:cNvPr id="9" name="Picture 8">
            <a:extLst>
              <a:ext uri="{FF2B5EF4-FFF2-40B4-BE49-F238E27FC236}">
                <a16:creationId xmlns:a16="http://schemas.microsoft.com/office/drawing/2014/main" id="{BE56CB25-588F-4553-9507-782E3FBD7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68" y="3531475"/>
            <a:ext cx="623888" cy="935832"/>
          </a:xfrm>
          <a:prstGeom prst="rect">
            <a:avLst/>
          </a:prstGeom>
        </p:spPr>
      </p:pic>
      <p:cxnSp>
        <p:nvCxnSpPr>
          <p:cNvPr id="8" name="Straight Arrow Connector 7">
            <a:extLst>
              <a:ext uri="{FF2B5EF4-FFF2-40B4-BE49-F238E27FC236}">
                <a16:creationId xmlns:a16="http://schemas.microsoft.com/office/drawing/2014/main" id="{5A567DC7-8AED-4503-82E5-6D8521E68574}"/>
              </a:ext>
            </a:extLst>
          </p:cNvPr>
          <p:cNvCxnSpPr>
            <a:cxnSpLocks/>
          </p:cNvCxnSpPr>
          <p:nvPr/>
        </p:nvCxnSpPr>
        <p:spPr>
          <a:xfrm>
            <a:off x="8638391" y="1990815"/>
            <a:ext cx="0" cy="935265"/>
          </a:xfrm>
          <a:prstGeom prst="straightConnector1">
            <a:avLst/>
          </a:prstGeom>
          <a:ln w="76200">
            <a:solidFill>
              <a:srgbClr val="D9117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05729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CBB178C-C08C-48B3-AFCF-7B3D73159D54}"/>
              </a:ext>
            </a:extLst>
          </p:cNvPr>
          <p:cNvSpPr>
            <a:spLocks noGrp="1"/>
          </p:cNvSpPr>
          <p:nvPr>
            <p:ph type="title"/>
          </p:nvPr>
        </p:nvSpPr>
        <p:spPr/>
        <p:txBody>
          <a:bodyPr>
            <a:normAutofit/>
          </a:bodyPr>
          <a:lstStyle/>
          <a:p>
            <a:r>
              <a:rPr lang="de-DE" sz="2500" dirty="0"/>
              <a:t>Definition</a:t>
            </a:r>
            <a:br>
              <a:rPr lang="de-DE" sz="2500" dirty="0"/>
            </a:br>
            <a:endParaRPr lang="de-DE" sz="2500" dirty="0"/>
          </a:p>
        </p:txBody>
      </p:sp>
      <p:pic>
        <p:nvPicPr>
          <p:cNvPr id="108" name="Grafik 107">
            <a:extLst>
              <a:ext uri="{FF2B5EF4-FFF2-40B4-BE49-F238E27FC236}">
                <a16:creationId xmlns:a16="http://schemas.microsoft.com/office/drawing/2014/main" id="{58B5FBBE-96FA-4E69-9C82-B47063BD90B7}"/>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l="38574" t="3022" r="38417" b="54289"/>
          <a:stretch/>
        </p:blipFill>
        <p:spPr bwMode="auto">
          <a:xfrm>
            <a:off x="11432061" y="6042464"/>
            <a:ext cx="588778" cy="607398"/>
          </a:xfrm>
          <a:prstGeom prst="rect">
            <a:avLst/>
          </a:prstGeom>
          <a:noFill/>
        </p:spPr>
      </p:pic>
      <p:sp>
        <p:nvSpPr>
          <p:cNvPr id="42" name="Foliennummernplatzhalter 1">
            <a:extLst>
              <a:ext uri="{FF2B5EF4-FFF2-40B4-BE49-F238E27FC236}">
                <a16:creationId xmlns:a16="http://schemas.microsoft.com/office/drawing/2014/main" id="{A7A42F17-66B8-4D4B-90AE-6B68F1BE81AB}"/>
              </a:ext>
            </a:extLst>
          </p:cNvPr>
          <p:cNvSpPr>
            <a:spLocks noGrp="1"/>
          </p:cNvSpPr>
          <p:nvPr>
            <p:ph type="sldNum" sz="quarter" idx="10"/>
          </p:nvPr>
        </p:nvSpPr>
        <p:spPr>
          <a:xfrm>
            <a:off x="0" y="5342399"/>
            <a:ext cx="288000" cy="1440000"/>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0ADABB7-F9A6-4A4D-9415-296AC5E687F8}" type="slidenum">
              <a:rPr kumimoji="0" lang="de-DE" sz="12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de-DE" sz="12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180" name="Fußzeilenplatzhalter 3">
            <a:extLst>
              <a:ext uri="{FF2B5EF4-FFF2-40B4-BE49-F238E27FC236}">
                <a16:creationId xmlns:a16="http://schemas.microsoft.com/office/drawing/2014/main" id="{8B6D9EFE-876D-4652-878B-2FD97AC8F4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
        <p:nvSpPr>
          <p:cNvPr id="4" name="Textfeld 3">
            <a:extLst>
              <a:ext uri="{FF2B5EF4-FFF2-40B4-BE49-F238E27FC236}">
                <a16:creationId xmlns:a16="http://schemas.microsoft.com/office/drawing/2014/main" id="{F15F29FA-6E6D-4C72-820B-F551EEEA605D}"/>
              </a:ext>
            </a:extLst>
          </p:cNvPr>
          <p:cNvSpPr txBox="1"/>
          <p:nvPr/>
        </p:nvSpPr>
        <p:spPr>
          <a:xfrm>
            <a:off x="695325" y="2644492"/>
            <a:ext cx="10801350" cy="1569660"/>
          </a:xfrm>
          <a:prstGeom prst="rect">
            <a:avLst/>
          </a:prstGeom>
          <a:noFill/>
        </p:spPr>
        <p:txBody>
          <a:bodyPr wrap="square" rtlCol="0">
            <a:spAutoFit/>
          </a:bodyPr>
          <a:lstStyle/>
          <a:p>
            <a:r>
              <a:rPr lang="en-US" sz="2400" dirty="0"/>
              <a:t>A dataspace is a federated infrastructure enabling secure, controlled data sharing among participants based on common policies and standards, ensuring data sovereignty, including control over who can access the data and under what conditions.</a:t>
            </a:r>
            <a:endParaRPr lang="de-DE" sz="2400" dirty="0"/>
          </a:p>
        </p:txBody>
      </p:sp>
    </p:spTree>
    <p:extLst>
      <p:ext uri="{BB962C8B-B14F-4D97-AF65-F5344CB8AC3E}">
        <p14:creationId xmlns:p14="http://schemas.microsoft.com/office/powerpoint/2010/main" val="7462898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137" y="648420"/>
            <a:ext cx="10808538" cy="5406597"/>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Tree>
    <p:extLst>
      <p:ext uri="{BB962C8B-B14F-4D97-AF65-F5344CB8AC3E}">
        <p14:creationId xmlns:p14="http://schemas.microsoft.com/office/powerpoint/2010/main" val="7043524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331" t="34481" r="27526" b="38800"/>
          <a:stretch/>
        </p:blipFill>
        <p:spPr>
          <a:xfrm>
            <a:off x="597931" y="2160942"/>
            <a:ext cx="10894866" cy="3225566"/>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Tree>
    <p:extLst>
      <p:ext uri="{BB962C8B-B14F-4D97-AF65-F5344CB8AC3E}">
        <p14:creationId xmlns:p14="http://schemas.microsoft.com/office/powerpoint/2010/main" val="27143391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137" y="648420"/>
            <a:ext cx="10808538" cy="5406597"/>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Tree>
    <p:extLst>
      <p:ext uri="{BB962C8B-B14F-4D97-AF65-F5344CB8AC3E}">
        <p14:creationId xmlns:p14="http://schemas.microsoft.com/office/powerpoint/2010/main" val="38514496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rotWithShape="1">
          <a:blip r:embed="rId3">
            <a:extLst>
              <a:ext uri="{28A0092B-C50C-407E-A947-70E740481C1C}">
                <a14:useLocalDpi xmlns:a14="http://schemas.microsoft.com/office/drawing/2010/main" val="0"/>
              </a:ext>
            </a:extLst>
          </a:blip>
          <a:srcRect l="27616" t="5773" r="27809" b="63813"/>
          <a:stretch/>
        </p:blipFill>
        <p:spPr>
          <a:xfrm>
            <a:off x="198215" y="1628775"/>
            <a:ext cx="11590661" cy="3955983"/>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Tree>
    <p:extLst>
      <p:ext uri="{BB962C8B-B14F-4D97-AF65-F5344CB8AC3E}">
        <p14:creationId xmlns:p14="http://schemas.microsoft.com/office/powerpoint/2010/main" val="26167424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4" name="Picture 3">
            <a:extLst>
              <a:ext uri="{FF2B5EF4-FFF2-40B4-BE49-F238E27FC236}">
                <a16:creationId xmlns:a16="http://schemas.microsoft.com/office/drawing/2014/main" id="{2243BC74-72EF-40F2-84C3-B1639E5294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25" y="658343"/>
            <a:ext cx="10801350" cy="5403002"/>
          </a:xfrm>
          <a:prstGeom prst="rect">
            <a:avLst/>
          </a:prstGeom>
        </p:spPr>
      </p:pic>
    </p:spTree>
    <p:extLst>
      <p:ext uri="{BB962C8B-B14F-4D97-AF65-F5344CB8AC3E}">
        <p14:creationId xmlns:p14="http://schemas.microsoft.com/office/powerpoint/2010/main" val="271274556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4" name="Picture 3">
            <a:extLst>
              <a:ext uri="{FF2B5EF4-FFF2-40B4-BE49-F238E27FC236}">
                <a16:creationId xmlns:a16="http://schemas.microsoft.com/office/drawing/2014/main" id="{2243BC74-72EF-40F2-84C3-B1639E529462}"/>
              </a:ext>
            </a:extLst>
          </p:cNvPr>
          <p:cNvPicPr>
            <a:picLocks noChangeAspect="1"/>
          </p:cNvPicPr>
          <p:nvPr/>
        </p:nvPicPr>
        <p:blipFill rotWithShape="1">
          <a:blip r:embed="rId3">
            <a:extLst>
              <a:ext uri="{28A0092B-C50C-407E-A947-70E740481C1C}">
                <a14:useLocalDpi xmlns:a14="http://schemas.microsoft.com/office/drawing/2010/main" val="0"/>
              </a:ext>
            </a:extLst>
          </a:blip>
          <a:srcRect l="27496" t="34462" r="27828" b="5521"/>
          <a:stretch/>
        </p:blipFill>
        <p:spPr>
          <a:xfrm>
            <a:off x="1664789" y="847398"/>
            <a:ext cx="8862421" cy="5955321"/>
          </a:xfrm>
          <a:prstGeom prst="rect">
            <a:avLst/>
          </a:prstGeom>
        </p:spPr>
      </p:pic>
    </p:spTree>
    <p:extLst>
      <p:ext uri="{BB962C8B-B14F-4D97-AF65-F5344CB8AC3E}">
        <p14:creationId xmlns:p14="http://schemas.microsoft.com/office/powerpoint/2010/main" val="7690199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4" name="Picture 3">
            <a:extLst>
              <a:ext uri="{FF2B5EF4-FFF2-40B4-BE49-F238E27FC236}">
                <a16:creationId xmlns:a16="http://schemas.microsoft.com/office/drawing/2014/main" id="{2243BC74-72EF-40F2-84C3-B1639E529462}"/>
              </a:ext>
            </a:extLst>
          </p:cNvPr>
          <p:cNvPicPr>
            <a:picLocks noChangeAspect="1"/>
          </p:cNvPicPr>
          <p:nvPr/>
        </p:nvPicPr>
        <p:blipFill rotWithShape="1">
          <a:blip r:embed="rId3">
            <a:extLst>
              <a:ext uri="{28A0092B-C50C-407E-A947-70E740481C1C}">
                <a14:useLocalDpi xmlns:a14="http://schemas.microsoft.com/office/drawing/2010/main" val="0"/>
              </a:ext>
            </a:extLst>
          </a:blip>
          <a:srcRect l="27638" t="5592" r="27758" b="64115"/>
          <a:stretch/>
        </p:blipFill>
        <p:spPr>
          <a:xfrm>
            <a:off x="263071" y="1673557"/>
            <a:ext cx="11665857" cy="3963042"/>
          </a:xfrm>
          <a:prstGeom prst="rect">
            <a:avLst/>
          </a:prstGeom>
        </p:spPr>
      </p:pic>
    </p:spTree>
    <p:extLst>
      <p:ext uri="{BB962C8B-B14F-4D97-AF65-F5344CB8AC3E}">
        <p14:creationId xmlns:p14="http://schemas.microsoft.com/office/powerpoint/2010/main" val="5416521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4" name="Picture 3">
            <a:extLst>
              <a:ext uri="{FF2B5EF4-FFF2-40B4-BE49-F238E27FC236}">
                <a16:creationId xmlns:a16="http://schemas.microsoft.com/office/drawing/2014/main" id="{2243BC74-72EF-40F2-84C3-B1639E5294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25" y="658343"/>
            <a:ext cx="10801350" cy="5403002"/>
          </a:xfrm>
          <a:prstGeom prst="rect">
            <a:avLst/>
          </a:prstGeom>
        </p:spPr>
      </p:pic>
    </p:spTree>
    <p:extLst>
      <p:ext uri="{BB962C8B-B14F-4D97-AF65-F5344CB8AC3E}">
        <p14:creationId xmlns:p14="http://schemas.microsoft.com/office/powerpoint/2010/main" val="6662245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Bildplatzhalter 9">
            <a:extLst>
              <a:ext uri="{FF2B5EF4-FFF2-40B4-BE49-F238E27FC236}">
                <a16:creationId xmlns:a16="http://schemas.microsoft.com/office/drawing/2014/main" id="{E25ED2F8-03B8-4484-9859-5AB9E3A20F8F}"/>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7" r="7"/>
          <a:stretch>
            <a:fillRect/>
          </a:stretch>
        </p:blipFill>
        <p:spPr/>
      </p:pic>
      <p:sp>
        <p:nvSpPr>
          <p:cNvPr id="3" name="Titel 2">
            <a:extLst>
              <a:ext uri="{FF2B5EF4-FFF2-40B4-BE49-F238E27FC236}">
                <a16:creationId xmlns:a16="http://schemas.microsoft.com/office/drawing/2014/main" id="{C1DFF1DD-FF34-450B-9BDF-DC9A12BB6514}"/>
              </a:ext>
            </a:extLst>
          </p:cNvPr>
          <p:cNvSpPr>
            <a:spLocks noGrp="1"/>
          </p:cNvSpPr>
          <p:nvPr>
            <p:ph type="title"/>
          </p:nvPr>
        </p:nvSpPr>
        <p:spPr/>
        <p:txBody>
          <a:bodyPr/>
          <a:lstStyle/>
          <a:p>
            <a:r>
              <a:rPr lang="de-DE" dirty="0"/>
              <a:t>Use Cases</a:t>
            </a:r>
          </a:p>
        </p:txBody>
      </p:sp>
      <p:sp>
        <p:nvSpPr>
          <p:cNvPr id="4" name="Textplatzhalter 3">
            <a:extLst>
              <a:ext uri="{FF2B5EF4-FFF2-40B4-BE49-F238E27FC236}">
                <a16:creationId xmlns:a16="http://schemas.microsoft.com/office/drawing/2014/main" id="{1226AFD8-9B01-45F4-9699-525AA71E9F16}"/>
              </a:ext>
            </a:extLst>
          </p:cNvPr>
          <p:cNvSpPr>
            <a:spLocks noGrp="1"/>
          </p:cNvSpPr>
          <p:nvPr>
            <p:ph type="body" sz="quarter" idx="13"/>
          </p:nvPr>
        </p:nvSpPr>
        <p:spPr/>
        <p:txBody>
          <a:bodyPr/>
          <a:lstStyle/>
          <a:p>
            <a:endParaRPr lang="de-DE"/>
          </a:p>
        </p:txBody>
      </p:sp>
      <p:sp>
        <p:nvSpPr>
          <p:cNvPr id="6" name="Fußzeilenplatzhalter 3">
            <a:extLst>
              <a:ext uri="{FF2B5EF4-FFF2-40B4-BE49-F238E27FC236}">
                <a16:creationId xmlns:a16="http://schemas.microsoft.com/office/drawing/2014/main" id="{158FF47C-D8FE-4218-B20D-06104787C129}"/>
              </a:ext>
            </a:extLst>
          </p:cNvPr>
          <p:cNvSpPr txBox="1">
            <a:spLocks/>
          </p:cNvSpPr>
          <p:nvPr/>
        </p:nvSpPr>
        <p:spPr>
          <a:xfrm>
            <a:off x="695324" y="6544945"/>
            <a:ext cx="5198330" cy="257774"/>
          </a:xfrm>
          <a:prstGeom prst="rect">
            <a:avLst/>
          </a:prstGeom>
        </p:spPr>
        <p:txBody>
          <a:bodyPr vert="horz" wrap="none" lIns="36000" tIns="90000" rIns="36000" bIns="90000" rtlCol="0" anchor="b">
            <a:noAutofit/>
          </a:bodyPr>
          <a:lstStyle>
            <a:defPPr>
              <a:defRPr lang="de-DE"/>
            </a:defPPr>
            <a:lvl1pPr marL="0" algn="ctr" defTabSz="914400" rtl="0" eaLnBrk="1" latinLnBrk="0" hangingPunct="1">
              <a:defRPr sz="12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de-DE" sz="1000" dirty="0"/>
              <a:t>Moritz Eckert, Martin Lanz, Clemens Danda Institute </a:t>
            </a:r>
            <a:r>
              <a:rPr lang="de-DE" sz="1000" dirty="0" err="1"/>
              <a:t>for</a:t>
            </a:r>
            <a:r>
              <a:rPr lang="de-DE" sz="1000" dirty="0"/>
              <a:t> AI-</a:t>
            </a:r>
            <a:r>
              <a:rPr lang="de-DE" sz="1000" dirty="0" err="1"/>
              <a:t>Safety</a:t>
            </a:r>
            <a:r>
              <a:rPr lang="de-DE" sz="1000" dirty="0"/>
              <a:t> and Security, 03.12.2024</a:t>
            </a:r>
          </a:p>
        </p:txBody>
      </p:sp>
    </p:spTree>
    <p:extLst>
      <p:ext uri="{BB962C8B-B14F-4D97-AF65-F5344CB8AC3E}">
        <p14:creationId xmlns:p14="http://schemas.microsoft.com/office/powerpoint/2010/main" val="8358509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Bildplatzhalter 9">
            <a:extLst>
              <a:ext uri="{FF2B5EF4-FFF2-40B4-BE49-F238E27FC236}">
                <a16:creationId xmlns:a16="http://schemas.microsoft.com/office/drawing/2014/main" id="{E25ED2F8-03B8-4484-9859-5AB9E3A20F8F}"/>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7" r="7"/>
          <a:stretch>
            <a:fillRect/>
          </a:stretch>
        </p:blipFill>
        <p:spPr/>
      </p:pic>
      <p:sp>
        <p:nvSpPr>
          <p:cNvPr id="3" name="Titel 2">
            <a:extLst>
              <a:ext uri="{FF2B5EF4-FFF2-40B4-BE49-F238E27FC236}">
                <a16:creationId xmlns:a16="http://schemas.microsoft.com/office/drawing/2014/main" id="{C1DFF1DD-FF34-450B-9BDF-DC9A12BB6514}"/>
              </a:ext>
            </a:extLst>
          </p:cNvPr>
          <p:cNvSpPr>
            <a:spLocks noGrp="1"/>
          </p:cNvSpPr>
          <p:nvPr>
            <p:ph type="title"/>
          </p:nvPr>
        </p:nvSpPr>
        <p:spPr/>
        <p:txBody>
          <a:bodyPr/>
          <a:lstStyle/>
          <a:p>
            <a:r>
              <a:rPr lang="de-DE" dirty="0" err="1"/>
              <a:t>DEmo</a:t>
            </a:r>
            <a:endParaRPr lang="de-DE" dirty="0"/>
          </a:p>
        </p:txBody>
      </p:sp>
      <p:sp>
        <p:nvSpPr>
          <p:cNvPr id="4" name="Textplatzhalter 3">
            <a:extLst>
              <a:ext uri="{FF2B5EF4-FFF2-40B4-BE49-F238E27FC236}">
                <a16:creationId xmlns:a16="http://schemas.microsoft.com/office/drawing/2014/main" id="{1226AFD8-9B01-45F4-9699-525AA71E9F16}"/>
              </a:ext>
            </a:extLst>
          </p:cNvPr>
          <p:cNvSpPr>
            <a:spLocks noGrp="1"/>
          </p:cNvSpPr>
          <p:nvPr>
            <p:ph type="body" sz="quarter" idx="13"/>
          </p:nvPr>
        </p:nvSpPr>
        <p:spPr/>
        <p:txBody>
          <a:bodyPr/>
          <a:lstStyle/>
          <a:p>
            <a:endParaRPr lang="de-DE"/>
          </a:p>
        </p:txBody>
      </p:sp>
      <p:sp>
        <p:nvSpPr>
          <p:cNvPr id="6" name="Fußzeilenplatzhalter 3">
            <a:extLst>
              <a:ext uri="{FF2B5EF4-FFF2-40B4-BE49-F238E27FC236}">
                <a16:creationId xmlns:a16="http://schemas.microsoft.com/office/drawing/2014/main" id="{D5EE9A8F-8E92-4888-B623-03143EA2A947}"/>
              </a:ext>
            </a:extLst>
          </p:cNvPr>
          <p:cNvSpPr txBox="1">
            <a:spLocks/>
          </p:cNvSpPr>
          <p:nvPr/>
        </p:nvSpPr>
        <p:spPr>
          <a:xfrm>
            <a:off x="695324" y="6544945"/>
            <a:ext cx="5198330" cy="257774"/>
          </a:xfrm>
          <a:prstGeom prst="rect">
            <a:avLst/>
          </a:prstGeom>
        </p:spPr>
        <p:txBody>
          <a:bodyPr vert="horz" wrap="none" lIns="36000" tIns="90000" rIns="36000" bIns="90000" rtlCol="0" anchor="b">
            <a:noAutofit/>
          </a:bodyPr>
          <a:lstStyle>
            <a:defPPr>
              <a:defRPr lang="de-DE"/>
            </a:defPPr>
            <a:lvl1pPr marL="0" algn="ctr" defTabSz="914400" rtl="0" eaLnBrk="1" latinLnBrk="0" hangingPunct="1">
              <a:defRPr sz="12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de-DE" sz="1000" dirty="0"/>
              <a:t>Moritz Eckert, Martin Lanz, Clemens Danda Institute </a:t>
            </a:r>
            <a:r>
              <a:rPr lang="de-DE" sz="1000" dirty="0" err="1"/>
              <a:t>for</a:t>
            </a:r>
            <a:r>
              <a:rPr lang="de-DE" sz="1000" dirty="0"/>
              <a:t> AI-</a:t>
            </a:r>
            <a:r>
              <a:rPr lang="de-DE" sz="1000" dirty="0" err="1"/>
              <a:t>Safety</a:t>
            </a:r>
            <a:r>
              <a:rPr lang="de-DE" sz="1000" dirty="0"/>
              <a:t> and Security, 03.12.2024</a:t>
            </a:r>
          </a:p>
        </p:txBody>
      </p:sp>
    </p:spTree>
    <p:extLst>
      <p:ext uri="{BB962C8B-B14F-4D97-AF65-F5344CB8AC3E}">
        <p14:creationId xmlns:p14="http://schemas.microsoft.com/office/powerpoint/2010/main" val="39128709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Overview</a:t>
            </a:r>
            <a:br>
              <a:rPr lang="de-DE" sz="2500" dirty="0"/>
            </a:br>
            <a:endParaRPr lang="de-DE" sz="2500" dirty="0"/>
          </a:p>
        </p:txBody>
      </p:sp>
      <p:pic>
        <p:nvPicPr>
          <p:cNvPr id="3" name="Picture 2">
            <a:extLst>
              <a:ext uri="{FF2B5EF4-FFF2-40B4-BE49-F238E27FC236}">
                <a16:creationId xmlns:a16="http://schemas.microsoft.com/office/drawing/2014/main" id="{1702BB89-6C9F-432F-970F-F7BF09B350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137" y="648420"/>
            <a:ext cx="10808538" cy="5406597"/>
          </a:xfrm>
          <a:prstGeom prst="rect">
            <a:avLst/>
          </a:prstGeom>
        </p:spPr>
      </p:pic>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Tree>
    <p:extLst>
      <p:ext uri="{BB962C8B-B14F-4D97-AF65-F5344CB8AC3E}">
        <p14:creationId xmlns:p14="http://schemas.microsoft.com/office/powerpoint/2010/main" val="38793490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Participants</a:t>
            </a:r>
            <a:br>
              <a:rPr lang="de-DE" sz="2500" dirty="0"/>
            </a:br>
            <a:endParaRPr lang="de-DE" sz="2500" dirty="0"/>
          </a:p>
        </p:txBody>
      </p:sp>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1742E85C-FE79-4557-9937-6F612AEBA6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129" y="646630"/>
            <a:ext cx="10837742" cy="5404905"/>
          </a:xfrm>
          <a:prstGeom prst="rect">
            <a:avLst/>
          </a:prstGeom>
        </p:spPr>
      </p:pic>
      <p:sp>
        <p:nvSpPr>
          <p:cNvPr id="5" name="Rectangle 4">
            <a:extLst>
              <a:ext uri="{FF2B5EF4-FFF2-40B4-BE49-F238E27FC236}">
                <a16:creationId xmlns:a16="http://schemas.microsoft.com/office/drawing/2014/main" id="{3FEEA0A4-F409-4AE1-97FF-68CB316FE44B}"/>
              </a:ext>
            </a:extLst>
          </p:cNvPr>
          <p:cNvSpPr/>
          <p:nvPr/>
        </p:nvSpPr>
        <p:spPr>
          <a:xfrm>
            <a:off x="3734440" y="484094"/>
            <a:ext cx="4717997" cy="5286615"/>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3143956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a:t>Infrastructure</a:t>
            </a:r>
            <a:br>
              <a:rPr lang="de-DE" sz="2500" dirty="0"/>
            </a:br>
            <a:endParaRPr lang="de-DE" sz="2500" dirty="0"/>
          </a:p>
        </p:txBody>
      </p:sp>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4" name="Picture 3">
            <a:extLst>
              <a:ext uri="{FF2B5EF4-FFF2-40B4-BE49-F238E27FC236}">
                <a16:creationId xmlns:a16="http://schemas.microsoft.com/office/drawing/2014/main" id="{5C9E854D-7962-475A-94B2-80B6856E33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25" y="617697"/>
            <a:ext cx="10811300" cy="5421953"/>
          </a:xfrm>
          <a:prstGeom prst="rect">
            <a:avLst/>
          </a:prstGeom>
        </p:spPr>
      </p:pic>
      <p:sp>
        <p:nvSpPr>
          <p:cNvPr id="5" name="Rectangle 4">
            <a:extLst>
              <a:ext uri="{FF2B5EF4-FFF2-40B4-BE49-F238E27FC236}">
                <a16:creationId xmlns:a16="http://schemas.microsoft.com/office/drawing/2014/main" id="{6FC00717-CC0A-42A7-A784-9547E5C3AD7A}"/>
              </a:ext>
            </a:extLst>
          </p:cNvPr>
          <p:cNvSpPr/>
          <p:nvPr/>
        </p:nvSpPr>
        <p:spPr>
          <a:xfrm>
            <a:off x="685375" y="2113110"/>
            <a:ext cx="2864265" cy="3926540"/>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tangle 5">
            <a:extLst>
              <a:ext uri="{FF2B5EF4-FFF2-40B4-BE49-F238E27FC236}">
                <a16:creationId xmlns:a16="http://schemas.microsoft.com/office/drawing/2014/main" id="{9A8EDCF0-B513-42A8-8EC8-F3BACABC94AA}"/>
              </a:ext>
            </a:extLst>
          </p:cNvPr>
          <p:cNvSpPr/>
          <p:nvPr/>
        </p:nvSpPr>
        <p:spPr>
          <a:xfrm>
            <a:off x="8632410" y="2113110"/>
            <a:ext cx="2864265" cy="3926540"/>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7056877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React</a:t>
            </a:r>
            <a:r>
              <a:rPr lang="de-DE" sz="2500" dirty="0"/>
              <a:t> Frontend</a:t>
            </a:r>
            <a:br>
              <a:rPr lang="de-DE" sz="2500" dirty="0"/>
            </a:br>
            <a:endParaRPr lang="de-DE" sz="2500" dirty="0"/>
          </a:p>
        </p:txBody>
      </p:sp>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6" name="Picture 5">
            <a:extLst>
              <a:ext uri="{FF2B5EF4-FFF2-40B4-BE49-F238E27FC236}">
                <a16:creationId xmlns:a16="http://schemas.microsoft.com/office/drawing/2014/main" id="{A7EC8EE2-83EA-43D4-B239-1283DA9C9E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25" y="648629"/>
            <a:ext cx="10808124" cy="5406390"/>
          </a:xfrm>
          <a:prstGeom prst="rect">
            <a:avLst/>
          </a:prstGeom>
        </p:spPr>
      </p:pic>
      <p:sp>
        <p:nvSpPr>
          <p:cNvPr id="8" name="Rectangle 7">
            <a:extLst>
              <a:ext uri="{FF2B5EF4-FFF2-40B4-BE49-F238E27FC236}">
                <a16:creationId xmlns:a16="http://schemas.microsoft.com/office/drawing/2014/main" id="{49AB9B82-AA98-47E2-BE0B-226968886EC6}"/>
              </a:ext>
            </a:extLst>
          </p:cNvPr>
          <p:cNvSpPr/>
          <p:nvPr/>
        </p:nvSpPr>
        <p:spPr>
          <a:xfrm>
            <a:off x="3734440" y="484095"/>
            <a:ext cx="4717997" cy="3273398"/>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Rectangle 8">
            <a:extLst>
              <a:ext uri="{FF2B5EF4-FFF2-40B4-BE49-F238E27FC236}">
                <a16:creationId xmlns:a16="http://schemas.microsoft.com/office/drawing/2014/main" id="{F99D6ED0-1401-42E7-A109-07A1DF567D0F}"/>
              </a:ext>
            </a:extLst>
          </p:cNvPr>
          <p:cNvSpPr/>
          <p:nvPr/>
        </p:nvSpPr>
        <p:spPr>
          <a:xfrm>
            <a:off x="683429" y="2120793"/>
            <a:ext cx="2881964" cy="3580760"/>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tangle 9">
            <a:extLst>
              <a:ext uri="{FF2B5EF4-FFF2-40B4-BE49-F238E27FC236}">
                <a16:creationId xmlns:a16="http://schemas.microsoft.com/office/drawing/2014/main" id="{757CBCE6-AA75-40B5-B7CC-09B8255AAC31}"/>
              </a:ext>
            </a:extLst>
          </p:cNvPr>
          <p:cNvSpPr/>
          <p:nvPr/>
        </p:nvSpPr>
        <p:spPr>
          <a:xfrm>
            <a:off x="8609587" y="2180985"/>
            <a:ext cx="2881964" cy="3580760"/>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9125635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a:bodyPr>
          <a:lstStyle/>
          <a:p>
            <a:r>
              <a:rPr lang="de-DE" sz="2500" dirty="0" err="1"/>
              <a:t>Flask</a:t>
            </a:r>
            <a:r>
              <a:rPr lang="de-DE" sz="2500" dirty="0"/>
              <a:t> Backend</a:t>
            </a:r>
            <a:br>
              <a:rPr lang="de-DE" sz="2500" dirty="0"/>
            </a:br>
            <a:endParaRPr lang="de-DE" sz="2500" dirty="0"/>
          </a:p>
        </p:txBody>
      </p:sp>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pic>
        <p:nvPicPr>
          <p:cNvPr id="3" name="Picture 2">
            <a:extLst>
              <a:ext uri="{FF2B5EF4-FFF2-40B4-BE49-F238E27FC236}">
                <a16:creationId xmlns:a16="http://schemas.microsoft.com/office/drawing/2014/main" id="{06CB0FD5-E212-4661-B4C9-2C7FAB62C9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609" y="652829"/>
            <a:ext cx="10804065" cy="5404360"/>
          </a:xfrm>
          <a:prstGeom prst="rect">
            <a:avLst/>
          </a:prstGeom>
        </p:spPr>
      </p:pic>
      <p:sp>
        <p:nvSpPr>
          <p:cNvPr id="5" name="Rectangle 4">
            <a:extLst>
              <a:ext uri="{FF2B5EF4-FFF2-40B4-BE49-F238E27FC236}">
                <a16:creationId xmlns:a16="http://schemas.microsoft.com/office/drawing/2014/main" id="{FB41E7C8-F708-4ED3-89C5-481B34667493}"/>
              </a:ext>
            </a:extLst>
          </p:cNvPr>
          <p:cNvSpPr/>
          <p:nvPr/>
        </p:nvSpPr>
        <p:spPr>
          <a:xfrm>
            <a:off x="3734440" y="484095"/>
            <a:ext cx="4717997" cy="2028584"/>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tangle 5">
            <a:extLst>
              <a:ext uri="{FF2B5EF4-FFF2-40B4-BE49-F238E27FC236}">
                <a16:creationId xmlns:a16="http://schemas.microsoft.com/office/drawing/2014/main" id="{530AA5E3-D717-4360-849B-2ED3F6FCC271}"/>
              </a:ext>
            </a:extLst>
          </p:cNvPr>
          <p:cNvSpPr/>
          <p:nvPr/>
        </p:nvSpPr>
        <p:spPr>
          <a:xfrm>
            <a:off x="3737001" y="3795913"/>
            <a:ext cx="4717997" cy="1842156"/>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tangle 7">
            <a:extLst>
              <a:ext uri="{FF2B5EF4-FFF2-40B4-BE49-F238E27FC236}">
                <a16:creationId xmlns:a16="http://schemas.microsoft.com/office/drawing/2014/main" id="{058EC87C-1D36-4A8F-A1D9-DDCE81500106}"/>
              </a:ext>
            </a:extLst>
          </p:cNvPr>
          <p:cNvSpPr/>
          <p:nvPr/>
        </p:nvSpPr>
        <p:spPr>
          <a:xfrm>
            <a:off x="683429" y="2120793"/>
            <a:ext cx="2881964" cy="3580760"/>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Rectangle 8">
            <a:extLst>
              <a:ext uri="{FF2B5EF4-FFF2-40B4-BE49-F238E27FC236}">
                <a16:creationId xmlns:a16="http://schemas.microsoft.com/office/drawing/2014/main" id="{F7140995-5A7D-4585-B821-B85D33965D42}"/>
              </a:ext>
            </a:extLst>
          </p:cNvPr>
          <p:cNvSpPr/>
          <p:nvPr/>
        </p:nvSpPr>
        <p:spPr>
          <a:xfrm>
            <a:off x="8609587" y="2180985"/>
            <a:ext cx="2881964" cy="3580760"/>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1945744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C1E0273-1400-458E-AF07-30F38FE401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429" y="638317"/>
            <a:ext cx="10825142" cy="5419567"/>
          </a:xfrm>
          <a:prstGeom prst="rect">
            <a:avLst/>
          </a:prstGeom>
        </p:spPr>
      </p:pic>
      <p:sp>
        <p:nvSpPr>
          <p:cNvPr id="23" name="Titel 1">
            <a:extLst>
              <a:ext uri="{FF2B5EF4-FFF2-40B4-BE49-F238E27FC236}">
                <a16:creationId xmlns:a16="http://schemas.microsoft.com/office/drawing/2014/main" id="{7F7AD013-88C7-4666-818F-6694E0898255}"/>
              </a:ext>
            </a:extLst>
          </p:cNvPr>
          <p:cNvSpPr>
            <a:spLocks noGrp="1"/>
          </p:cNvSpPr>
          <p:nvPr>
            <p:ph type="title"/>
          </p:nvPr>
        </p:nvSpPr>
        <p:spPr>
          <a:xfrm>
            <a:off x="695326" y="333375"/>
            <a:ext cx="10056093" cy="985286"/>
          </a:xfrm>
        </p:spPr>
        <p:txBody>
          <a:bodyPr>
            <a:normAutofit fontScale="90000"/>
          </a:bodyPr>
          <a:lstStyle/>
          <a:p>
            <a:r>
              <a:rPr lang="de-DE" sz="2500" dirty="0"/>
              <a:t>Connector</a:t>
            </a:r>
            <a:br>
              <a:rPr lang="de-DE" sz="2500" dirty="0"/>
            </a:br>
            <a:r>
              <a:rPr lang="de-DE" sz="2500" dirty="0"/>
              <a:t>Technology</a:t>
            </a:r>
            <a:br>
              <a:rPr lang="de-DE" sz="2500" dirty="0"/>
            </a:br>
            <a:endParaRPr lang="de-DE" sz="2500" dirty="0"/>
          </a:p>
        </p:txBody>
      </p:sp>
      <p:sp>
        <p:nvSpPr>
          <p:cNvPr id="7" name="Fußzeilenplatzhalter 3">
            <a:extLst>
              <a:ext uri="{FF2B5EF4-FFF2-40B4-BE49-F238E27FC236}">
                <a16:creationId xmlns:a16="http://schemas.microsoft.com/office/drawing/2014/main" id="{2EE34407-2ED5-47A7-8FB7-45E608CEE89C}"/>
              </a:ext>
            </a:extLst>
          </p:cNvPr>
          <p:cNvSpPr>
            <a:spLocks noGrp="1"/>
          </p:cNvSpPr>
          <p:nvPr>
            <p:ph type="ftr" sz="quarter" idx="11"/>
          </p:nvPr>
        </p:nvSpPr>
        <p:spPr>
          <a:xfrm>
            <a:off x="695324" y="6544945"/>
            <a:ext cx="5298222" cy="257774"/>
          </a:xfrm>
        </p:spPr>
        <p:txBody>
          <a:bodyPr/>
          <a:lstStyle/>
          <a:p>
            <a:r>
              <a:rPr lang="de-DE" dirty="0"/>
              <a:t>Moritz Eckert, Martin Lanz, Clemens Danda Institute </a:t>
            </a:r>
            <a:r>
              <a:rPr lang="de-DE" dirty="0" err="1"/>
              <a:t>for</a:t>
            </a:r>
            <a:r>
              <a:rPr lang="de-DE" dirty="0"/>
              <a:t> AI-</a:t>
            </a:r>
            <a:r>
              <a:rPr lang="de-DE" dirty="0" err="1"/>
              <a:t>Safety</a:t>
            </a:r>
            <a:r>
              <a:rPr lang="de-DE" dirty="0"/>
              <a:t> and Security, 03.12.2024</a:t>
            </a:r>
          </a:p>
        </p:txBody>
      </p:sp>
      <p:sp>
        <p:nvSpPr>
          <p:cNvPr id="5" name="Rectangle 4">
            <a:extLst>
              <a:ext uri="{FF2B5EF4-FFF2-40B4-BE49-F238E27FC236}">
                <a16:creationId xmlns:a16="http://schemas.microsoft.com/office/drawing/2014/main" id="{B29A83E1-9071-4F2C-8135-236C83F3C03D}"/>
              </a:ext>
            </a:extLst>
          </p:cNvPr>
          <p:cNvSpPr/>
          <p:nvPr/>
        </p:nvSpPr>
        <p:spPr>
          <a:xfrm>
            <a:off x="3728491" y="2512679"/>
            <a:ext cx="4717997" cy="3188874"/>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tangle 5">
            <a:extLst>
              <a:ext uri="{FF2B5EF4-FFF2-40B4-BE49-F238E27FC236}">
                <a16:creationId xmlns:a16="http://schemas.microsoft.com/office/drawing/2014/main" id="{B7F481F4-6322-4AE9-A029-8B8331D2FC3F}"/>
              </a:ext>
            </a:extLst>
          </p:cNvPr>
          <p:cNvSpPr/>
          <p:nvPr/>
        </p:nvSpPr>
        <p:spPr>
          <a:xfrm>
            <a:off x="683429" y="2120793"/>
            <a:ext cx="2881964" cy="3580760"/>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tangle 7">
            <a:extLst>
              <a:ext uri="{FF2B5EF4-FFF2-40B4-BE49-F238E27FC236}">
                <a16:creationId xmlns:a16="http://schemas.microsoft.com/office/drawing/2014/main" id="{8FC0B849-8CB9-4514-B794-EC3A34E40141}"/>
              </a:ext>
            </a:extLst>
          </p:cNvPr>
          <p:cNvSpPr/>
          <p:nvPr/>
        </p:nvSpPr>
        <p:spPr>
          <a:xfrm>
            <a:off x="8609587" y="2180985"/>
            <a:ext cx="2881964" cy="3580760"/>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tangle 9">
            <a:extLst>
              <a:ext uri="{FF2B5EF4-FFF2-40B4-BE49-F238E27FC236}">
                <a16:creationId xmlns:a16="http://schemas.microsoft.com/office/drawing/2014/main" id="{20CF8214-B009-41D6-BB0B-F48AF1848033}"/>
              </a:ext>
            </a:extLst>
          </p:cNvPr>
          <p:cNvSpPr/>
          <p:nvPr/>
        </p:nvSpPr>
        <p:spPr>
          <a:xfrm>
            <a:off x="3728490" y="638317"/>
            <a:ext cx="4717997" cy="306819"/>
          </a:xfrm>
          <a:prstGeom prst="rect">
            <a:avLst/>
          </a:prstGeom>
          <a:solidFill>
            <a:srgbClr val="FFFFFF">
              <a:alpha val="8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87732141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Office">
  <a:themeElements>
    <a:clrScheme name="DLR">
      <a:dk1>
        <a:srgbClr val="000000"/>
      </a:dk1>
      <a:lt1>
        <a:srgbClr val="FFFFFF"/>
      </a:lt1>
      <a:dk2>
        <a:srgbClr val="464646"/>
      </a:dk2>
      <a:lt2>
        <a:srgbClr val="FFFFFF"/>
      </a:lt2>
      <a:accent1>
        <a:srgbClr val="00658B"/>
      </a:accent1>
      <a:accent2>
        <a:srgbClr val="F8DE53"/>
      </a:accent2>
      <a:accent3>
        <a:srgbClr val="0094A8"/>
      </a:accent3>
      <a:accent4>
        <a:srgbClr val="B7D260"/>
      </a:accent4>
      <a:accent5>
        <a:srgbClr val="5F98CB"/>
      </a:accent5>
      <a:accent6>
        <a:srgbClr val="B1B1B1"/>
      </a:accent6>
      <a:hlink>
        <a:srgbClr val="00B0F0"/>
      </a:hlink>
      <a:folHlink>
        <a:srgbClr val="00658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Blau 1">
      <a:srgbClr val="00658B"/>
    </a:custClr>
    <a:custClr name="Blau 2">
      <a:srgbClr val="3B98CB"/>
    </a:custClr>
    <a:custClr name="Blau 3">
      <a:srgbClr val="6CB9DC"/>
    </a:custClr>
    <a:custClr name="Blau 4">
      <a:srgbClr val="A7D3EC"/>
    </a:custClr>
    <a:custClr name="Blau 5">
      <a:srgbClr val="D1E8FA"/>
    </a:custClr>
    <a:custClr name="Gelb 1">
      <a:srgbClr val="D2AE3D"/>
    </a:custClr>
    <a:custClr name="Gelb 2">
      <a:srgbClr val="F2CD51"/>
    </a:custClr>
    <a:custClr name="Gelb 3">
      <a:srgbClr val="F8DE53"/>
    </a:custClr>
    <a:custClr name="Gelb 4">
      <a:srgbClr val="FCEA7A"/>
    </a:custClr>
    <a:custClr name="Gelb 5">
      <a:srgbClr val="FFF8BE"/>
    </a:custClr>
    <a:custClr name="Grün 1">
      <a:srgbClr val="82A043"/>
    </a:custClr>
    <a:custClr name="Grün 2">
      <a:srgbClr val="A6BF51"/>
    </a:custClr>
    <a:custClr name="Grün 3">
      <a:srgbClr val="CAD55C"/>
    </a:custClr>
    <a:custClr name="Grün 4">
      <a:srgbClr val="D9DF78"/>
    </a:custClr>
    <a:custClr name="Grün 5">
      <a:srgbClr val="E6EAAF"/>
    </a:custClr>
    <a:custClr name="Grau 1">
      <a:srgbClr val="666666"/>
    </a:custClr>
    <a:custClr name="Grau 2">
      <a:srgbClr val="868585"/>
    </a:custClr>
    <a:custClr name="Grau 3">
      <a:srgbClr val="B1B1B1"/>
    </a:custClr>
    <a:custClr name="Grau 4">
      <a:srgbClr val="CFCFCF"/>
    </a:custClr>
    <a:custClr name="Grau 5">
      <a:srgbClr val="EBEBEB"/>
    </a:custClr>
  </a:custClr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2acd48d8-921c-4259-8a3d-b0781ba679a3">RJR4FMAMASVY-255725602-1705</_dlc_DocId>
    <_dlc_DocIdUrl xmlns="2acd48d8-921c-4259-8a3d-b0781ba679a3">
      <Url>https://teamsites.dlr.de/sites/corporatedesign/_layouts/15/DocIdRedir.aspx?ID=RJR4FMAMASVY-255725602-1705</Url>
      <Description>RJR4FMAMASVY-255725602-1705</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E3A8CC32A056AE47942682173C0DE9CE" ma:contentTypeVersion="7" ma:contentTypeDescription="Ein neues Dokument erstellen." ma:contentTypeScope="" ma:versionID="805142680efd2dff13456da6ca9dfc7f">
  <xsd:schema xmlns:xsd="http://www.w3.org/2001/XMLSchema" xmlns:xs="http://www.w3.org/2001/XMLSchema" xmlns:p="http://schemas.microsoft.com/office/2006/metadata/properties" xmlns:ns2="2acd48d8-921c-4259-8a3d-b0781ba679a3" targetNamespace="http://schemas.microsoft.com/office/2006/metadata/properties" ma:root="true" ma:fieldsID="e8b519347e20ca2acbfa3ff94d80d67f" ns2:_="">
    <xsd:import namespace="2acd48d8-921c-4259-8a3d-b0781ba679a3"/>
    <xsd:element name="properties">
      <xsd:complexType>
        <xsd:sequence>
          <xsd:element name="documentManagement">
            <xsd:complexType>
              <xsd:all>
                <xsd:element ref="ns2:_dlc_DocId" minOccurs="0"/>
                <xsd:element ref="ns2:_dlc_DocIdUrl" minOccurs="0"/>
                <xsd:element ref="ns2:_dlc_DocIdPersistId"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acd48d8-921c-4259-8a3d-b0781ba679a3" elementFormDefault="qualified">
    <xsd:import namespace="http://schemas.microsoft.com/office/2006/documentManagement/types"/>
    <xsd:import namespace="http://schemas.microsoft.com/office/infopath/2007/PartnerControls"/>
    <xsd:element name="_dlc_DocId" ma:index="8" nillable="true" ma:displayName="Wert der Dokument-ID" ma:description="Der Wert der diesem Element zugewiesenen Dokument-ID." ma:internalName="_dlc_DocId" ma:readOnly="true">
      <xsd:simpleType>
        <xsd:restriction base="dms:Text"/>
      </xsd:simpleType>
    </xsd:element>
    <xsd:element name="_dlc_DocIdUrl" ma:index="9" nillable="true" ma:displayName="Dokument-ID" ma:description="Permanenter Hyperlink zu diesem Dok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Beständige ID" ma:description="ID beim Hinzufügen beibehalten." ma:hidden="true" ma:internalName="_dlc_DocIdPersistId" ma:readOnly="true">
      <xsd:simpleType>
        <xsd:restriction base="dms:Boolean"/>
      </xsd:simpleType>
    </xsd:element>
    <xsd:element name="SharedWithUsers" ma:index="11"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F66D7757-6EF8-42C2-BE38-7A8DD329CC8D}">
  <ds:schemaRefs>
    <ds:schemaRef ds:uri="http://purl.org/dc/dcmitype/"/>
    <ds:schemaRef ds:uri="http://purl.org/dc/terms/"/>
    <ds:schemaRef ds:uri="http://schemas.openxmlformats.org/package/2006/metadata/core-properties"/>
    <ds:schemaRef ds:uri="http://schemas.microsoft.com/office/2006/documentManagement/types"/>
    <ds:schemaRef ds:uri="http://purl.org/dc/elements/1.1/"/>
    <ds:schemaRef ds:uri="http://www.w3.org/XML/1998/namespace"/>
    <ds:schemaRef ds:uri="http://schemas.microsoft.com/office/infopath/2007/PartnerControls"/>
    <ds:schemaRef ds:uri="2acd48d8-921c-4259-8a3d-b0781ba679a3"/>
    <ds:schemaRef ds:uri="http://schemas.microsoft.com/office/2006/metadata/properties"/>
  </ds:schemaRefs>
</ds:datastoreItem>
</file>

<file path=customXml/itemProps2.xml><?xml version="1.0" encoding="utf-8"?>
<ds:datastoreItem xmlns:ds="http://schemas.openxmlformats.org/officeDocument/2006/customXml" ds:itemID="{C81228C8-762E-40A3-BA05-9DFB7F2A981F}">
  <ds:schemaRefs>
    <ds:schemaRef ds:uri="http://schemas.microsoft.com/sharepoint/v3/contenttype/forms"/>
  </ds:schemaRefs>
</ds:datastoreItem>
</file>

<file path=customXml/itemProps3.xml><?xml version="1.0" encoding="utf-8"?>
<ds:datastoreItem xmlns:ds="http://schemas.openxmlformats.org/officeDocument/2006/customXml" ds:itemID="{317F45B0-CDCD-4C22-A8C8-CAD45FD368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acd48d8-921c-4259-8a3d-b0781ba679a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EC4AD050-D241-48C1-B48E-F647ABFF83C5}">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otalTime>0</TotalTime>
  <Words>1580</Words>
  <Application>Microsoft Office PowerPoint</Application>
  <PresentationFormat>Breitbild</PresentationFormat>
  <Paragraphs>156</Paragraphs>
  <Slides>39</Slides>
  <Notes>37</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39</vt:i4>
      </vt:variant>
    </vt:vector>
  </HeadingPairs>
  <TitlesOfParts>
    <vt:vector size="43" baseType="lpstr">
      <vt:lpstr>Arial</vt:lpstr>
      <vt:lpstr>Calibri</vt:lpstr>
      <vt:lpstr>Wingdings</vt:lpstr>
      <vt:lpstr>Office</vt:lpstr>
      <vt:lpstr>Developing Dataspaces</vt:lpstr>
      <vt:lpstr>Technical basics</vt:lpstr>
      <vt:lpstr>Definition </vt:lpstr>
      <vt:lpstr>Overview </vt:lpstr>
      <vt:lpstr>Participants </vt:lpstr>
      <vt:lpstr>Infrastructure </vt:lpstr>
      <vt:lpstr>React Frontend </vt:lpstr>
      <vt:lpstr>Flask Backend </vt:lpstr>
      <vt:lpstr>Connector Technology </vt:lpstr>
      <vt:lpstr>Overview </vt:lpstr>
      <vt:lpstr>Participants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Overview </vt:lpstr>
      <vt:lpstr>Use Cases</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danyel</dc:creator>
  <cp:lastModifiedBy>Eckert, Moritz</cp:lastModifiedBy>
  <cp:revision>736</cp:revision>
  <dcterms:created xsi:type="dcterms:W3CDTF">2022-03-24T21:12:41Z</dcterms:created>
  <dcterms:modified xsi:type="dcterms:W3CDTF">2025-02-05T08:03:23Z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0x010100E3A8CC32A056AE47942682173C0DE9CE</vt:lpwstr>
  </property>
  <property fmtid="{D5CDD505-2E9C-101B-9397-08002B2CF9AE}" pid="3" name="_dlc_DocIdItemGuid">
    <vt:lpwstr>5c6082ca-e65d-4333-a2fc-431e75cd89e9</vt:lpwstr>
  </property>
</Properties>
</file>